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73" r:id="rId3"/>
    <p:sldId id="257" r:id="rId4"/>
    <p:sldId id="259" r:id="rId5"/>
    <p:sldId id="260" r:id="rId6"/>
    <p:sldId id="271" r:id="rId7"/>
    <p:sldId id="275" r:id="rId8"/>
    <p:sldId id="278" r:id="rId9"/>
    <p:sldId id="313" r:id="rId10"/>
    <p:sldId id="316" r:id="rId11"/>
    <p:sldId id="270" r:id="rId12"/>
    <p:sldId id="317" r:id="rId13"/>
    <p:sldId id="315" r:id="rId14"/>
    <p:sldId id="318" r:id="rId15"/>
    <p:sldId id="319" r:id="rId16"/>
    <p:sldId id="320" r:id="rId17"/>
    <p:sldId id="289" r:id="rId18"/>
  </p:sldIdLst>
  <p:sldSz cx="9144000" cy="5143500" type="screen16x9"/>
  <p:notesSz cx="6858000" cy="9144000"/>
  <p:embeddedFontLst>
    <p:embeddedFont>
      <p:font typeface="DM Sans" pitchFamily="2" charset="77"/>
      <p:regular r:id="rId20"/>
      <p:bold r:id="rId21"/>
      <p:italic r:id="rId22"/>
      <p:boldItalic r:id="rId23"/>
    </p:embeddedFont>
    <p:embeddedFont>
      <p:font typeface="Viga" panose="020B0800030000020004" pitchFamily="34" charset="7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2553A1-A659-4EDD-8395-14FA379EAAD6}">
  <a:tblStyle styleId="{FB2553A1-A659-4EDD-8395-14FA379EAA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6"/>
    <p:restoredTop sz="94512"/>
  </p:normalViewPr>
  <p:slideViewPr>
    <p:cSldViewPr snapToGrid="0">
      <p:cViewPr>
        <p:scale>
          <a:sx n="111" d="100"/>
          <a:sy n="111" d="100"/>
        </p:scale>
        <p:origin x="1312" y="1008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28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45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8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476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8779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41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6bf9e5999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6bf9e5999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6bdca54fc3_0_26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6bdca54fc3_0_26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bdca54fc3_0_2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bdca54fc3_0_2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94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 hasCustomPrompt="1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58" r:id="rId7"/>
    <p:sldLayoutId id="2147483660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455916" y="207622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654425" y="457825"/>
            <a:ext cx="4519200" cy="23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Phishing Websites Classification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5305000" y="3048225"/>
            <a:ext cx="18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2"/>
                </a:solidFill>
              </a:rPr>
              <a:t>Ghalia</a:t>
            </a:r>
            <a:r>
              <a:rPr lang="en" dirty="0">
                <a:solidFill>
                  <a:schemeClr val="lt2"/>
                </a:solidFill>
              </a:rPr>
              <a:t> Maher</a:t>
            </a: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Jamila </a:t>
            </a:r>
            <a:r>
              <a:rPr lang="en" dirty="0" err="1">
                <a:solidFill>
                  <a:schemeClr val="lt2"/>
                </a:solidFill>
              </a:rPr>
              <a:t>Rabeh</a:t>
            </a: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Ghadeer Ali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62" name="Google Shape;162;p29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" name="Google Shape;164;p29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5" name="Google Shape;165;p29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9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9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9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9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9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9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9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9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9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9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9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9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9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9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9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9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9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9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9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9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9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9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9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9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9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9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9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9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9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9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9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9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9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9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9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9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9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9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9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9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9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9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9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9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9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9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9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9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9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9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9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9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9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9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9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9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9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9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9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9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9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9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9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9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9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9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9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9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9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9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" name="Google Shape;285;p29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" name="Google Shape;160;p29">
            <a:extLst>
              <a:ext uri="{FF2B5EF4-FFF2-40B4-BE49-F238E27FC236}">
                <a16:creationId xmlns:a16="http://schemas.microsoft.com/office/drawing/2014/main" id="{8A277F4E-A41C-EC41-A9BC-3DC2ACC84214}"/>
              </a:ext>
            </a:extLst>
          </p:cNvPr>
          <p:cNvSpPr txBox="1">
            <a:spLocks/>
          </p:cNvSpPr>
          <p:nvPr/>
        </p:nvSpPr>
        <p:spPr>
          <a:xfrm>
            <a:off x="3977276" y="4237121"/>
            <a:ext cx="4601001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dirty="0">
                <a:solidFill>
                  <a:schemeClr val="lt2"/>
                </a:solidFill>
              </a:rPr>
              <a:t>Supervised by </a:t>
            </a:r>
            <a:r>
              <a:rPr lang="en-US" dirty="0" err="1">
                <a:solidFill>
                  <a:schemeClr val="lt2"/>
                </a:solidFill>
              </a:rPr>
              <a:t>Dr.Mejdal</a:t>
            </a:r>
            <a:r>
              <a:rPr lang="en-US" dirty="0">
                <a:solidFill>
                  <a:schemeClr val="lt2"/>
                </a:solidFill>
              </a:rPr>
              <a:t> </a:t>
            </a:r>
            <a:r>
              <a:rPr lang="en-US" dirty="0" err="1">
                <a:solidFill>
                  <a:schemeClr val="lt2"/>
                </a:solidFill>
              </a:rPr>
              <a:t>Alqahtani</a:t>
            </a:r>
            <a:endParaRPr lang="en-US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29915-8BBE-1D44-8233-B3EE89D7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6" y="84547"/>
            <a:ext cx="1546857" cy="5896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-1" y="618309"/>
            <a:ext cx="7900599" cy="2002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dirty="0"/>
            </a:br>
            <a:br>
              <a:rPr lang="en-US" sz="3000" dirty="0"/>
            </a:br>
            <a:r>
              <a:rPr lang="en-US" sz="2000" dirty="0"/>
              <a:t>Balance the data and then scale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feature importance of the high classifier score (Random Forest)</a:t>
            </a:r>
            <a:br>
              <a:rPr lang="en-US" sz="2000" dirty="0"/>
            </a:br>
            <a:r>
              <a:rPr lang="en-US" sz="2000" dirty="0"/>
              <a:t> </a:t>
            </a:r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5382961" cy="927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Third Approach</a:t>
            </a:r>
            <a:br>
              <a:rPr lang="en-US" sz="2400" dirty="0"/>
            </a:br>
            <a:endParaRPr sz="2400" dirty="0"/>
          </a:p>
        </p:txBody>
      </p:sp>
      <p:grpSp>
        <p:nvGrpSpPr>
          <p:cNvPr id="2089" name="Google Shape;2089;p51"/>
          <p:cNvGrpSpPr/>
          <p:nvPr/>
        </p:nvGrpSpPr>
        <p:grpSpPr>
          <a:xfrm>
            <a:off x="6791274" y="1992086"/>
            <a:ext cx="2766383" cy="3001402"/>
            <a:chOff x="1179935" y="-209451"/>
            <a:chExt cx="5745334" cy="5685426"/>
          </a:xfrm>
        </p:grpSpPr>
        <p:sp>
          <p:nvSpPr>
            <p:cNvPr id="2090" name="Google Shape;2090;p51"/>
            <p:cNvSpPr/>
            <p:nvPr/>
          </p:nvSpPr>
          <p:spPr>
            <a:xfrm>
              <a:off x="1179935" y="-209451"/>
              <a:ext cx="5745334" cy="4760386"/>
            </a:xfrm>
            <a:custGeom>
              <a:avLst/>
              <a:gdLst/>
              <a:ahLst/>
              <a:cxnLst/>
              <a:rect l="l" t="t" r="r" b="b"/>
              <a:pathLst>
                <a:path w="208202" h="172509" extrusionOk="0">
                  <a:moveTo>
                    <a:pt x="90297" y="0"/>
                  </a:moveTo>
                  <a:cubicBezTo>
                    <a:pt x="60081" y="0"/>
                    <a:pt x="29711" y="6469"/>
                    <a:pt x="13646" y="23022"/>
                  </a:cubicBezTo>
                  <a:cubicBezTo>
                    <a:pt x="13646" y="23022"/>
                    <a:pt x="3033" y="29085"/>
                    <a:pt x="1517" y="44245"/>
                  </a:cubicBezTo>
                  <a:cubicBezTo>
                    <a:pt x="1" y="59406"/>
                    <a:pt x="16677" y="80631"/>
                    <a:pt x="19204" y="99833"/>
                  </a:cubicBezTo>
                  <a:cubicBezTo>
                    <a:pt x="21730" y="119036"/>
                    <a:pt x="1517" y="123584"/>
                    <a:pt x="9603" y="147841"/>
                  </a:cubicBezTo>
                  <a:cubicBezTo>
                    <a:pt x="15216" y="164681"/>
                    <a:pt x="37392" y="172509"/>
                    <a:pt x="58037" y="172509"/>
                  </a:cubicBezTo>
                  <a:cubicBezTo>
                    <a:pt x="67129" y="172509"/>
                    <a:pt x="75924" y="170991"/>
                    <a:pt x="82877" y="168055"/>
                  </a:cubicBezTo>
                  <a:cubicBezTo>
                    <a:pt x="105618" y="158453"/>
                    <a:pt x="116230" y="134197"/>
                    <a:pt x="150088" y="134197"/>
                  </a:cubicBezTo>
                  <a:cubicBezTo>
                    <a:pt x="183946" y="134197"/>
                    <a:pt x="208202" y="118531"/>
                    <a:pt x="206181" y="83662"/>
                  </a:cubicBezTo>
                  <a:cubicBezTo>
                    <a:pt x="204160" y="48794"/>
                    <a:pt x="196580" y="38181"/>
                    <a:pt x="169290" y="17967"/>
                  </a:cubicBezTo>
                  <a:cubicBezTo>
                    <a:pt x="155147" y="7490"/>
                    <a:pt x="122811" y="0"/>
                    <a:pt x="90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1436950" y="5221775"/>
              <a:ext cx="4967025" cy="254200"/>
            </a:xfrm>
            <a:custGeom>
              <a:avLst/>
              <a:gdLst/>
              <a:ahLst/>
              <a:cxnLst/>
              <a:rect l="l" t="t" r="r" b="b"/>
              <a:pathLst>
                <a:path w="198681" h="10168" extrusionOk="0">
                  <a:moveTo>
                    <a:pt x="99341" y="0"/>
                  </a:moveTo>
                  <a:cubicBezTo>
                    <a:pt x="72994" y="0"/>
                    <a:pt x="47726" y="536"/>
                    <a:pt x="29096" y="1489"/>
                  </a:cubicBezTo>
                  <a:cubicBezTo>
                    <a:pt x="10467" y="2443"/>
                    <a:pt x="0" y="3736"/>
                    <a:pt x="0" y="5084"/>
                  </a:cubicBezTo>
                  <a:cubicBezTo>
                    <a:pt x="0" y="6432"/>
                    <a:pt x="10467" y="7724"/>
                    <a:pt x="29096" y="8679"/>
                  </a:cubicBezTo>
                  <a:cubicBezTo>
                    <a:pt x="47726" y="9632"/>
                    <a:pt x="72994" y="10167"/>
                    <a:pt x="99341" y="10167"/>
                  </a:cubicBezTo>
                  <a:cubicBezTo>
                    <a:pt x="125687" y="10167"/>
                    <a:pt x="150954" y="9632"/>
                    <a:pt x="169584" y="8679"/>
                  </a:cubicBezTo>
                  <a:cubicBezTo>
                    <a:pt x="188215" y="7724"/>
                    <a:pt x="198680" y="6432"/>
                    <a:pt x="198680" y="5084"/>
                  </a:cubicBezTo>
                  <a:cubicBezTo>
                    <a:pt x="198680" y="3736"/>
                    <a:pt x="188215" y="2443"/>
                    <a:pt x="169584" y="1489"/>
                  </a:cubicBezTo>
                  <a:cubicBezTo>
                    <a:pt x="150954" y="536"/>
                    <a:pt x="125687" y="0"/>
                    <a:pt x="99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1830725" y="499100"/>
              <a:ext cx="4045100" cy="2678700"/>
            </a:xfrm>
            <a:custGeom>
              <a:avLst/>
              <a:gdLst/>
              <a:ahLst/>
              <a:cxnLst/>
              <a:rect l="l" t="t" r="r" b="b"/>
              <a:pathLst>
                <a:path w="161804" h="107148" extrusionOk="0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2953725" y="803275"/>
              <a:ext cx="2811775" cy="2285975"/>
            </a:xfrm>
            <a:custGeom>
              <a:avLst/>
              <a:gdLst/>
              <a:ahLst/>
              <a:cxnLst/>
              <a:rect l="l" t="t" r="r" b="b"/>
              <a:pathLst>
                <a:path w="112471" h="91439" extrusionOk="0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3342350" y="1015575"/>
              <a:ext cx="407700" cy="827825"/>
            </a:xfrm>
            <a:custGeom>
              <a:avLst/>
              <a:gdLst/>
              <a:ahLst/>
              <a:cxnLst/>
              <a:rect l="l" t="t" r="r" b="b"/>
              <a:pathLst>
                <a:path w="16308" h="33113" extrusionOk="0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5361625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4148400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950050" y="2262200"/>
              <a:ext cx="798775" cy="411500"/>
            </a:xfrm>
            <a:custGeom>
              <a:avLst/>
              <a:gdLst/>
              <a:ahLst/>
              <a:cxnLst/>
              <a:rect l="l" t="t" r="r" b="b"/>
              <a:pathLst>
                <a:path w="31951" h="16460" extrusionOk="0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1837825" y="506225"/>
              <a:ext cx="4030850" cy="258950"/>
            </a:xfrm>
            <a:custGeom>
              <a:avLst/>
              <a:gdLst/>
              <a:ahLst/>
              <a:cxnLst/>
              <a:rect l="l" t="t" r="r" b="b"/>
              <a:pathLst>
                <a:path w="161234" h="10358" extrusionOk="0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1830725" y="499100"/>
              <a:ext cx="4045100" cy="273175"/>
            </a:xfrm>
            <a:custGeom>
              <a:avLst/>
              <a:gdLst/>
              <a:ahLst/>
              <a:cxnLst/>
              <a:rect l="l" t="t" r="r" b="b"/>
              <a:pathLst>
                <a:path w="161804" h="10927" extrusionOk="0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2946650" y="796150"/>
              <a:ext cx="2825925" cy="2300175"/>
            </a:xfrm>
            <a:custGeom>
              <a:avLst/>
              <a:gdLst/>
              <a:ahLst/>
              <a:cxnLst/>
              <a:rect l="l" t="t" r="r" b="b"/>
              <a:pathLst>
                <a:path w="113037" h="92007" extrusionOk="0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33417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37445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1"/>
            <p:cNvSpPr/>
            <p:nvPr/>
          </p:nvSpPr>
          <p:spPr>
            <a:xfrm>
              <a:off x="414732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1"/>
            <p:cNvSpPr/>
            <p:nvPr/>
          </p:nvSpPr>
          <p:spPr>
            <a:xfrm>
              <a:off x="45500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49528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535560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1"/>
            <p:cNvSpPr/>
            <p:nvPr/>
          </p:nvSpPr>
          <p:spPr>
            <a:xfrm>
              <a:off x="2953725" y="1024225"/>
              <a:ext cx="2811775" cy="25"/>
            </a:xfrm>
            <a:custGeom>
              <a:avLst/>
              <a:gdLst/>
              <a:ahLst/>
              <a:cxnLst/>
              <a:rect l="l" t="t" r="r" b="b"/>
              <a:pathLst>
                <a:path w="112471" h="1" extrusionOk="0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1"/>
            <p:cNvSpPr/>
            <p:nvPr/>
          </p:nvSpPr>
          <p:spPr>
            <a:xfrm>
              <a:off x="2947075" y="101712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1"/>
            <p:cNvSpPr/>
            <p:nvPr/>
          </p:nvSpPr>
          <p:spPr>
            <a:xfrm>
              <a:off x="2947050" y="142860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1"/>
            <p:cNvSpPr/>
            <p:nvPr/>
          </p:nvSpPr>
          <p:spPr>
            <a:xfrm>
              <a:off x="2947075" y="184007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2947050" y="2251575"/>
              <a:ext cx="2825950" cy="14200"/>
            </a:xfrm>
            <a:custGeom>
              <a:avLst/>
              <a:gdLst/>
              <a:ahLst/>
              <a:cxnLst/>
              <a:rect l="l" t="t" r="r" b="b"/>
              <a:pathLst>
                <a:path w="113038" h="568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1"/>
            <p:cNvSpPr/>
            <p:nvPr/>
          </p:nvSpPr>
          <p:spPr>
            <a:xfrm>
              <a:off x="2947075" y="266305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1"/>
            <p:cNvSpPr/>
            <p:nvPr/>
          </p:nvSpPr>
          <p:spPr>
            <a:xfrm>
              <a:off x="19936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2118150" y="91835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224270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2365425" y="9183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249175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261627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27408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19936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2118150" y="1032300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224270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2365425" y="10323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249175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261627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27408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19936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2118150" y="1146225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224270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1"/>
            <p:cNvSpPr/>
            <p:nvPr/>
          </p:nvSpPr>
          <p:spPr>
            <a:xfrm>
              <a:off x="2365425" y="114620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1"/>
            <p:cNvSpPr/>
            <p:nvPr/>
          </p:nvSpPr>
          <p:spPr>
            <a:xfrm>
              <a:off x="249175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1"/>
            <p:cNvSpPr/>
            <p:nvPr/>
          </p:nvSpPr>
          <p:spPr>
            <a:xfrm>
              <a:off x="261627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1"/>
            <p:cNvSpPr/>
            <p:nvPr/>
          </p:nvSpPr>
          <p:spPr>
            <a:xfrm>
              <a:off x="27408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1"/>
            <p:cNvSpPr/>
            <p:nvPr/>
          </p:nvSpPr>
          <p:spPr>
            <a:xfrm>
              <a:off x="19918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1"/>
            <p:cNvSpPr/>
            <p:nvPr/>
          </p:nvSpPr>
          <p:spPr>
            <a:xfrm>
              <a:off x="211637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1"/>
            <p:cNvSpPr/>
            <p:nvPr/>
          </p:nvSpPr>
          <p:spPr>
            <a:xfrm>
              <a:off x="224087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1"/>
            <p:cNvSpPr/>
            <p:nvPr/>
          </p:nvSpPr>
          <p:spPr>
            <a:xfrm>
              <a:off x="236542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1"/>
            <p:cNvSpPr/>
            <p:nvPr/>
          </p:nvSpPr>
          <p:spPr>
            <a:xfrm>
              <a:off x="2489950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1"/>
            <p:cNvSpPr/>
            <p:nvPr/>
          </p:nvSpPr>
          <p:spPr>
            <a:xfrm>
              <a:off x="2614500" y="1260150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1"/>
            <p:cNvSpPr/>
            <p:nvPr/>
          </p:nvSpPr>
          <p:spPr>
            <a:xfrm>
              <a:off x="27390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1"/>
            <p:cNvSpPr/>
            <p:nvPr/>
          </p:nvSpPr>
          <p:spPr>
            <a:xfrm>
              <a:off x="19918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1"/>
            <p:cNvSpPr/>
            <p:nvPr/>
          </p:nvSpPr>
          <p:spPr>
            <a:xfrm>
              <a:off x="211637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1"/>
            <p:cNvSpPr/>
            <p:nvPr/>
          </p:nvSpPr>
          <p:spPr>
            <a:xfrm>
              <a:off x="224087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1"/>
            <p:cNvSpPr/>
            <p:nvPr/>
          </p:nvSpPr>
          <p:spPr>
            <a:xfrm>
              <a:off x="236542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1"/>
            <p:cNvSpPr/>
            <p:nvPr/>
          </p:nvSpPr>
          <p:spPr>
            <a:xfrm>
              <a:off x="2489950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1"/>
            <p:cNvSpPr/>
            <p:nvPr/>
          </p:nvSpPr>
          <p:spPr>
            <a:xfrm>
              <a:off x="2614500" y="1374100"/>
              <a:ext cx="47075" cy="45300"/>
            </a:xfrm>
            <a:custGeom>
              <a:avLst/>
              <a:gdLst/>
              <a:ahLst/>
              <a:cxnLst/>
              <a:rect l="l" t="t" r="r" b="b"/>
              <a:pathLst>
                <a:path w="1883" h="1812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1"/>
            <p:cNvSpPr/>
            <p:nvPr/>
          </p:nvSpPr>
          <p:spPr>
            <a:xfrm>
              <a:off x="27390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1"/>
            <p:cNvSpPr/>
            <p:nvPr/>
          </p:nvSpPr>
          <p:spPr>
            <a:xfrm>
              <a:off x="19918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1"/>
            <p:cNvSpPr/>
            <p:nvPr/>
          </p:nvSpPr>
          <p:spPr>
            <a:xfrm>
              <a:off x="211637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1"/>
            <p:cNvSpPr/>
            <p:nvPr/>
          </p:nvSpPr>
          <p:spPr>
            <a:xfrm>
              <a:off x="224087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1"/>
            <p:cNvSpPr/>
            <p:nvPr/>
          </p:nvSpPr>
          <p:spPr>
            <a:xfrm>
              <a:off x="236542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1"/>
            <p:cNvSpPr/>
            <p:nvPr/>
          </p:nvSpPr>
          <p:spPr>
            <a:xfrm>
              <a:off x="2489950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1"/>
            <p:cNvSpPr/>
            <p:nvPr/>
          </p:nvSpPr>
          <p:spPr>
            <a:xfrm>
              <a:off x="2614500" y="1488025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1"/>
            <p:cNvSpPr/>
            <p:nvPr/>
          </p:nvSpPr>
          <p:spPr>
            <a:xfrm>
              <a:off x="27390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1"/>
            <p:cNvSpPr/>
            <p:nvPr/>
          </p:nvSpPr>
          <p:spPr>
            <a:xfrm>
              <a:off x="1988475" y="175647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1"/>
            <p:cNvSpPr/>
            <p:nvPr/>
          </p:nvSpPr>
          <p:spPr>
            <a:xfrm>
              <a:off x="1988475" y="199152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1"/>
            <p:cNvSpPr/>
            <p:nvPr/>
          </p:nvSpPr>
          <p:spPr>
            <a:xfrm>
              <a:off x="1987625" y="2226550"/>
              <a:ext cx="362950" cy="14225"/>
            </a:xfrm>
            <a:custGeom>
              <a:avLst/>
              <a:gdLst/>
              <a:ahLst/>
              <a:cxnLst/>
              <a:rect l="l" t="t" r="r" b="b"/>
              <a:pathLst>
                <a:path w="14518" h="569" extrusionOk="0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1"/>
            <p:cNvSpPr/>
            <p:nvPr/>
          </p:nvSpPr>
          <p:spPr>
            <a:xfrm>
              <a:off x="4707650" y="1162225"/>
              <a:ext cx="434275" cy="598325"/>
            </a:xfrm>
            <a:custGeom>
              <a:avLst/>
              <a:gdLst/>
              <a:ahLst/>
              <a:cxnLst/>
              <a:rect l="l" t="t" r="r" b="b"/>
              <a:pathLst>
                <a:path w="17371" h="23933" extrusionOk="0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1"/>
            <p:cNvSpPr/>
            <p:nvPr/>
          </p:nvSpPr>
          <p:spPr>
            <a:xfrm>
              <a:off x="4702350" y="1155125"/>
              <a:ext cx="446900" cy="612525"/>
            </a:xfrm>
            <a:custGeom>
              <a:avLst/>
              <a:gdLst/>
              <a:ahLst/>
              <a:cxnLst/>
              <a:rect l="l" t="t" r="r" b="b"/>
              <a:pathLst>
                <a:path w="17876" h="24501" extrusionOk="0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1"/>
            <p:cNvSpPr/>
            <p:nvPr/>
          </p:nvSpPr>
          <p:spPr>
            <a:xfrm>
              <a:off x="4660275" y="1011275"/>
              <a:ext cx="612600" cy="600325"/>
            </a:xfrm>
            <a:custGeom>
              <a:avLst/>
              <a:gdLst/>
              <a:ahLst/>
              <a:cxnLst/>
              <a:rect l="l" t="t" r="r" b="b"/>
              <a:pathLst>
                <a:path w="24504" h="24013" extrusionOk="0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1"/>
            <p:cNvSpPr/>
            <p:nvPr/>
          </p:nvSpPr>
          <p:spPr>
            <a:xfrm>
              <a:off x="4692250" y="1004200"/>
              <a:ext cx="587825" cy="614425"/>
            </a:xfrm>
            <a:custGeom>
              <a:avLst/>
              <a:gdLst/>
              <a:ahLst/>
              <a:cxnLst/>
              <a:rect l="l" t="t" r="r" b="b"/>
              <a:pathLst>
                <a:path w="23513" h="24577" extrusionOk="0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1"/>
            <p:cNvSpPr/>
            <p:nvPr/>
          </p:nvSpPr>
          <p:spPr>
            <a:xfrm>
              <a:off x="4863625" y="1358700"/>
              <a:ext cx="69050" cy="172750"/>
            </a:xfrm>
            <a:custGeom>
              <a:avLst/>
              <a:gdLst/>
              <a:ahLst/>
              <a:cxnLst/>
              <a:rect l="l" t="t" r="r" b="b"/>
              <a:pathLst>
                <a:path w="2762" h="6910" extrusionOk="0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1"/>
            <p:cNvSpPr/>
            <p:nvPr/>
          </p:nvSpPr>
          <p:spPr>
            <a:xfrm>
              <a:off x="4861750" y="1351575"/>
              <a:ext cx="77975" cy="186950"/>
            </a:xfrm>
            <a:custGeom>
              <a:avLst/>
              <a:gdLst/>
              <a:ahLst/>
              <a:cxnLst/>
              <a:rect l="l" t="t" r="r" b="b"/>
              <a:pathLst>
                <a:path w="3119" h="7478" extrusionOk="0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1"/>
            <p:cNvSpPr/>
            <p:nvPr/>
          </p:nvSpPr>
          <p:spPr>
            <a:xfrm>
              <a:off x="4446475" y="3047525"/>
              <a:ext cx="1082950" cy="2160925"/>
            </a:xfrm>
            <a:custGeom>
              <a:avLst/>
              <a:gdLst/>
              <a:ahLst/>
              <a:cxnLst/>
              <a:rect l="l" t="t" r="r" b="b"/>
              <a:pathLst>
                <a:path w="43318" h="86437" extrusionOk="0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1"/>
            <p:cNvSpPr/>
            <p:nvPr/>
          </p:nvSpPr>
          <p:spPr>
            <a:xfrm>
              <a:off x="4440025" y="3040425"/>
              <a:ext cx="1096950" cy="2175150"/>
            </a:xfrm>
            <a:custGeom>
              <a:avLst/>
              <a:gdLst/>
              <a:ahLst/>
              <a:cxnLst/>
              <a:rect l="l" t="t" r="r" b="b"/>
              <a:pathLst>
                <a:path w="43878" h="87006" extrusionOk="0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1"/>
            <p:cNvSpPr/>
            <p:nvPr/>
          </p:nvSpPr>
          <p:spPr>
            <a:xfrm>
              <a:off x="4963975" y="3405300"/>
              <a:ext cx="291075" cy="179850"/>
            </a:xfrm>
            <a:custGeom>
              <a:avLst/>
              <a:gdLst/>
              <a:ahLst/>
              <a:cxnLst/>
              <a:rect l="l" t="t" r="r" b="b"/>
              <a:pathLst>
                <a:path w="11643" h="7194" extrusionOk="0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1"/>
            <p:cNvSpPr/>
            <p:nvPr/>
          </p:nvSpPr>
          <p:spPr>
            <a:xfrm>
              <a:off x="4735375" y="3171050"/>
              <a:ext cx="199175" cy="10650"/>
            </a:xfrm>
            <a:custGeom>
              <a:avLst/>
              <a:gdLst/>
              <a:ahLst/>
              <a:cxnLst/>
              <a:rect l="l" t="t" r="r" b="b"/>
              <a:pathLst>
                <a:path w="7967" h="426" extrusionOk="0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1"/>
            <p:cNvSpPr/>
            <p:nvPr/>
          </p:nvSpPr>
          <p:spPr>
            <a:xfrm>
              <a:off x="5192400" y="3171050"/>
              <a:ext cx="84925" cy="10650"/>
            </a:xfrm>
            <a:custGeom>
              <a:avLst/>
              <a:gdLst/>
              <a:ahLst/>
              <a:cxnLst/>
              <a:rect l="l" t="t" r="r" b="b"/>
              <a:pathLst>
                <a:path w="3397" h="426" extrusionOk="0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1"/>
            <p:cNvSpPr/>
            <p:nvPr/>
          </p:nvSpPr>
          <p:spPr>
            <a:xfrm>
              <a:off x="4199325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1"/>
            <p:cNvSpPr/>
            <p:nvPr/>
          </p:nvSpPr>
          <p:spPr>
            <a:xfrm>
              <a:off x="5125700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1"/>
            <p:cNvSpPr/>
            <p:nvPr/>
          </p:nvSpPr>
          <p:spPr>
            <a:xfrm>
              <a:off x="4781725" y="1727075"/>
              <a:ext cx="440575" cy="143650"/>
            </a:xfrm>
            <a:custGeom>
              <a:avLst/>
              <a:gdLst/>
              <a:ahLst/>
              <a:cxnLst/>
              <a:rect l="l" t="t" r="r" b="b"/>
              <a:pathLst>
                <a:path w="17623" h="5746" extrusionOk="0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1"/>
            <p:cNvSpPr/>
            <p:nvPr/>
          </p:nvSpPr>
          <p:spPr>
            <a:xfrm>
              <a:off x="4772950" y="1719850"/>
              <a:ext cx="458075" cy="157950"/>
            </a:xfrm>
            <a:custGeom>
              <a:avLst/>
              <a:gdLst/>
              <a:ahLst/>
              <a:cxnLst/>
              <a:rect l="l" t="t" r="r" b="b"/>
              <a:pathLst>
                <a:path w="18323" h="6318" extrusionOk="0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1"/>
            <p:cNvSpPr/>
            <p:nvPr/>
          </p:nvSpPr>
          <p:spPr>
            <a:xfrm>
              <a:off x="5154275" y="1927700"/>
              <a:ext cx="518725" cy="985300"/>
            </a:xfrm>
            <a:custGeom>
              <a:avLst/>
              <a:gdLst/>
              <a:ahLst/>
              <a:cxnLst/>
              <a:rect l="l" t="t" r="r" b="b"/>
              <a:pathLst>
                <a:path w="20749" h="39412" extrusionOk="0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1"/>
            <p:cNvSpPr/>
            <p:nvPr/>
          </p:nvSpPr>
          <p:spPr>
            <a:xfrm>
              <a:off x="5146900" y="1920600"/>
              <a:ext cx="527025" cy="999500"/>
            </a:xfrm>
            <a:custGeom>
              <a:avLst/>
              <a:gdLst/>
              <a:ahLst/>
              <a:cxnLst/>
              <a:rect l="l" t="t" r="r" b="b"/>
              <a:pathLst>
                <a:path w="21081" h="39980" extrusionOk="0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1"/>
            <p:cNvSpPr/>
            <p:nvPr/>
          </p:nvSpPr>
          <p:spPr>
            <a:xfrm>
              <a:off x="4543950" y="1815650"/>
              <a:ext cx="918300" cy="1251350"/>
            </a:xfrm>
            <a:custGeom>
              <a:avLst/>
              <a:gdLst/>
              <a:ahLst/>
              <a:cxnLst/>
              <a:rect l="l" t="t" r="r" b="b"/>
              <a:pathLst>
                <a:path w="36732" h="50054" extrusionOk="0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1"/>
            <p:cNvSpPr/>
            <p:nvPr/>
          </p:nvSpPr>
          <p:spPr>
            <a:xfrm>
              <a:off x="4536625" y="1808450"/>
              <a:ext cx="933050" cy="1265625"/>
            </a:xfrm>
            <a:custGeom>
              <a:avLst/>
              <a:gdLst/>
              <a:ahLst/>
              <a:cxnLst/>
              <a:rect l="l" t="t" r="r" b="b"/>
              <a:pathLst>
                <a:path w="37322" h="50625" extrusionOk="0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1"/>
            <p:cNvSpPr/>
            <p:nvPr/>
          </p:nvSpPr>
          <p:spPr>
            <a:xfrm>
              <a:off x="5098750" y="2607025"/>
              <a:ext cx="76075" cy="61225"/>
            </a:xfrm>
            <a:custGeom>
              <a:avLst/>
              <a:gdLst/>
              <a:ahLst/>
              <a:cxnLst/>
              <a:rect l="l" t="t" r="r" b="b"/>
              <a:pathLst>
                <a:path w="3043" h="2449" extrusionOk="0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5213825" y="2219000"/>
              <a:ext cx="179225" cy="342950"/>
            </a:xfrm>
            <a:custGeom>
              <a:avLst/>
              <a:gdLst/>
              <a:ahLst/>
              <a:cxnLst/>
              <a:rect l="l" t="t" r="r" b="b"/>
              <a:pathLst>
                <a:path w="7169" h="13718" extrusionOk="0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5395900" y="2664750"/>
              <a:ext cx="165100" cy="82175"/>
            </a:xfrm>
            <a:custGeom>
              <a:avLst/>
              <a:gdLst/>
              <a:ahLst/>
              <a:cxnLst/>
              <a:rect l="l" t="t" r="r" b="b"/>
              <a:pathLst>
                <a:path w="6604" h="3287" extrusionOk="0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5375050" y="2662275"/>
              <a:ext cx="104575" cy="116525"/>
            </a:xfrm>
            <a:custGeom>
              <a:avLst/>
              <a:gdLst/>
              <a:ahLst/>
              <a:cxnLst/>
              <a:rect l="l" t="t" r="r" b="b"/>
              <a:pathLst>
                <a:path w="4183" h="4661" extrusionOk="0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3624925" y="1542075"/>
              <a:ext cx="1000550" cy="848475"/>
            </a:xfrm>
            <a:custGeom>
              <a:avLst/>
              <a:gdLst/>
              <a:ahLst/>
              <a:cxnLst/>
              <a:rect l="l" t="t" r="r" b="b"/>
              <a:pathLst>
                <a:path w="40022" h="33939" extrusionOk="0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3617100" y="1535000"/>
              <a:ext cx="1015025" cy="862625"/>
            </a:xfrm>
            <a:custGeom>
              <a:avLst/>
              <a:gdLst/>
              <a:ahLst/>
              <a:cxnLst/>
              <a:rect l="l" t="t" r="r" b="b"/>
              <a:pathLst>
                <a:path w="40601" h="34505" extrusionOk="0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4061850" y="2072550"/>
              <a:ext cx="56025" cy="127775"/>
            </a:xfrm>
            <a:custGeom>
              <a:avLst/>
              <a:gdLst/>
              <a:ahLst/>
              <a:cxnLst/>
              <a:rect l="l" t="t" r="r" b="b"/>
              <a:pathLst>
                <a:path w="2241" h="5111" extrusionOk="0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4016325" y="2118125"/>
              <a:ext cx="48075" cy="145975"/>
            </a:xfrm>
            <a:custGeom>
              <a:avLst/>
              <a:gdLst/>
              <a:ahLst/>
              <a:cxnLst/>
              <a:rect l="l" t="t" r="r" b="b"/>
              <a:pathLst>
                <a:path w="1923" h="5839" extrusionOk="0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4562225" y="2282075"/>
              <a:ext cx="202250" cy="177900"/>
            </a:xfrm>
            <a:custGeom>
              <a:avLst/>
              <a:gdLst/>
              <a:ahLst/>
              <a:cxnLst/>
              <a:rect l="l" t="t" r="r" b="b"/>
              <a:pathLst>
                <a:path w="8090" h="7116" extrusionOk="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4589600" y="2345875"/>
              <a:ext cx="193125" cy="214300"/>
            </a:xfrm>
            <a:custGeom>
              <a:avLst/>
              <a:gdLst/>
              <a:ahLst/>
              <a:cxnLst/>
              <a:rect l="l" t="t" r="r" b="b"/>
              <a:pathLst>
                <a:path w="7725" h="8572" extrusionOk="0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3653275" y="1616225"/>
              <a:ext cx="105450" cy="72550"/>
            </a:xfrm>
            <a:custGeom>
              <a:avLst/>
              <a:gdLst/>
              <a:ahLst/>
              <a:cxnLst/>
              <a:rect l="l" t="t" r="r" b="b"/>
              <a:pathLst>
                <a:path w="4218" h="2902" extrusionOk="0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3491600" y="1214750"/>
              <a:ext cx="282475" cy="394900"/>
            </a:xfrm>
            <a:custGeom>
              <a:avLst/>
              <a:gdLst/>
              <a:ahLst/>
              <a:cxnLst/>
              <a:rect l="l" t="t" r="r" b="b"/>
              <a:pathLst>
                <a:path w="11299" h="15796" extrusionOk="0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3483825" y="1207625"/>
              <a:ext cx="278975" cy="409100"/>
            </a:xfrm>
            <a:custGeom>
              <a:avLst/>
              <a:gdLst/>
              <a:ahLst/>
              <a:cxnLst/>
              <a:rect l="l" t="t" r="r" b="b"/>
              <a:pathLst>
                <a:path w="11159" h="16364" extrusionOk="0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3522725" y="1487225"/>
              <a:ext cx="49300" cy="62550"/>
            </a:xfrm>
            <a:custGeom>
              <a:avLst/>
              <a:gdLst/>
              <a:ahLst/>
              <a:cxnLst/>
              <a:rect l="l" t="t" r="r" b="b"/>
              <a:pathLst>
                <a:path w="1972" h="2502" extrusionOk="0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F2E66EB-48BB-6E46-80FD-621C25AC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6" y="1846107"/>
            <a:ext cx="5550667" cy="298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3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>
            <a:spLocks noGrp="1"/>
          </p:cNvSpPr>
          <p:nvPr>
            <p:ph type="title"/>
          </p:nvPr>
        </p:nvSpPr>
        <p:spPr>
          <a:xfrm>
            <a:off x="130237" y="87086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Evaluation</a:t>
            </a:r>
            <a:endParaRPr dirty="0"/>
          </a:p>
        </p:txBody>
      </p:sp>
      <p:sp>
        <p:nvSpPr>
          <p:cNvPr id="1485" name="Google Shape;1485;p43"/>
          <p:cNvSpPr/>
          <p:nvPr/>
        </p:nvSpPr>
        <p:spPr>
          <a:xfrm>
            <a:off x="5241368" y="1296595"/>
            <a:ext cx="3804471" cy="3398043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6" name="Google Shape;1486;p43"/>
          <p:cNvGrpSpPr/>
          <p:nvPr/>
        </p:nvGrpSpPr>
        <p:grpSpPr>
          <a:xfrm>
            <a:off x="5763388" y="1694943"/>
            <a:ext cx="3526417" cy="3305683"/>
            <a:chOff x="5906263" y="1914018"/>
            <a:chExt cx="3526417" cy="3305683"/>
          </a:xfrm>
        </p:grpSpPr>
        <p:sp>
          <p:nvSpPr>
            <p:cNvPr id="1487" name="Google Shape;1487;p43"/>
            <p:cNvSpPr/>
            <p:nvPr/>
          </p:nvSpPr>
          <p:spPr>
            <a:xfrm>
              <a:off x="7913703" y="4201404"/>
              <a:ext cx="1452695" cy="1018297"/>
            </a:xfrm>
            <a:custGeom>
              <a:avLst/>
              <a:gdLst/>
              <a:ahLst/>
              <a:cxnLst/>
              <a:rect l="l" t="t" r="r" b="b"/>
              <a:pathLst>
                <a:path w="82166" h="57596" extrusionOk="0">
                  <a:moveTo>
                    <a:pt x="30743" y="0"/>
                  </a:moveTo>
                  <a:lnTo>
                    <a:pt x="26015" y="1773"/>
                  </a:lnTo>
                  <a:cubicBezTo>
                    <a:pt x="26015" y="1773"/>
                    <a:pt x="38809" y="17350"/>
                    <a:pt x="50793" y="31679"/>
                  </a:cubicBezTo>
                  <a:cubicBezTo>
                    <a:pt x="48987" y="31838"/>
                    <a:pt x="47177" y="31941"/>
                    <a:pt x="45406" y="31941"/>
                  </a:cubicBezTo>
                  <a:cubicBezTo>
                    <a:pt x="42293" y="31941"/>
                    <a:pt x="39300" y="31624"/>
                    <a:pt x="36656" y="30742"/>
                  </a:cubicBezTo>
                  <a:cubicBezTo>
                    <a:pt x="24241" y="26603"/>
                    <a:pt x="14190" y="17736"/>
                    <a:pt x="14190" y="17736"/>
                  </a:cubicBezTo>
                  <a:lnTo>
                    <a:pt x="14190" y="17736"/>
                  </a:lnTo>
                  <a:cubicBezTo>
                    <a:pt x="1" y="18918"/>
                    <a:pt x="21284" y="41975"/>
                    <a:pt x="29561" y="48479"/>
                  </a:cubicBezTo>
                  <a:cubicBezTo>
                    <a:pt x="37757" y="54918"/>
                    <a:pt x="44046" y="57596"/>
                    <a:pt x="49730" y="57596"/>
                  </a:cubicBezTo>
                  <a:cubicBezTo>
                    <a:pt x="55542" y="57596"/>
                    <a:pt x="60722" y="54797"/>
                    <a:pt x="66662" y="50359"/>
                  </a:cubicBezTo>
                  <a:cubicBezTo>
                    <a:pt x="68778" y="52771"/>
                    <a:pt x="70303" y="54432"/>
                    <a:pt x="70945" y="54982"/>
                  </a:cubicBezTo>
                  <a:cubicBezTo>
                    <a:pt x="70987" y="55017"/>
                    <a:pt x="71028" y="55052"/>
                    <a:pt x="71070" y="55087"/>
                  </a:cubicBezTo>
                  <a:cubicBezTo>
                    <a:pt x="72181" y="56010"/>
                    <a:pt x="73360" y="56403"/>
                    <a:pt x="74484" y="56403"/>
                  </a:cubicBezTo>
                  <a:cubicBezTo>
                    <a:pt x="78714" y="56403"/>
                    <a:pt x="82165" y="50837"/>
                    <a:pt x="78299" y="47015"/>
                  </a:cubicBezTo>
                  <a:lnTo>
                    <a:pt x="74280" y="43041"/>
                  </a:lnTo>
                  <a:cubicBezTo>
                    <a:pt x="77629" y="38193"/>
                    <a:pt x="76186" y="34620"/>
                    <a:pt x="73311" y="31334"/>
                  </a:cubicBezTo>
                  <a:cubicBezTo>
                    <a:pt x="72333" y="30216"/>
                    <a:pt x="70462" y="29825"/>
                    <a:pt x="68013" y="29825"/>
                  </a:cubicBezTo>
                  <a:cubicBezTo>
                    <a:pt x="66125" y="29825"/>
                    <a:pt x="63893" y="30057"/>
                    <a:pt x="61461" y="30368"/>
                  </a:cubicBezTo>
                  <a:lnTo>
                    <a:pt x="30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5906263" y="1956875"/>
              <a:ext cx="2881239" cy="2667664"/>
            </a:xfrm>
            <a:custGeom>
              <a:avLst/>
              <a:gdLst/>
              <a:ahLst/>
              <a:cxnLst/>
              <a:rect l="l" t="t" r="r" b="b"/>
              <a:pathLst>
                <a:path w="162966" h="150886" extrusionOk="0">
                  <a:moveTo>
                    <a:pt x="91496" y="1"/>
                  </a:moveTo>
                  <a:cubicBezTo>
                    <a:pt x="91131" y="1"/>
                    <a:pt x="90769" y="47"/>
                    <a:pt x="90421" y="145"/>
                  </a:cubicBezTo>
                  <a:lnTo>
                    <a:pt x="2597" y="24864"/>
                  </a:lnTo>
                  <a:cubicBezTo>
                    <a:pt x="750" y="25384"/>
                    <a:pt x="1" y="27153"/>
                    <a:pt x="925" y="28815"/>
                  </a:cubicBezTo>
                  <a:lnTo>
                    <a:pt x="67528" y="148674"/>
                  </a:lnTo>
                  <a:cubicBezTo>
                    <a:pt x="68278" y="150022"/>
                    <a:pt x="69897" y="150886"/>
                    <a:pt x="71469" y="150886"/>
                  </a:cubicBezTo>
                  <a:cubicBezTo>
                    <a:pt x="71834" y="150886"/>
                    <a:pt x="72197" y="150839"/>
                    <a:pt x="72545" y="150741"/>
                  </a:cubicBezTo>
                  <a:lnTo>
                    <a:pt x="160369" y="126022"/>
                  </a:lnTo>
                  <a:cubicBezTo>
                    <a:pt x="162216" y="125502"/>
                    <a:pt x="162965" y="123734"/>
                    <a:pt x="162041" y="122072"/>
                  </a:cubicBezTo>
                  <a:lnTo>
                    <a:pt x="95438" y="2212"/>
                  </a:lnTo>
                  <a:cubicBezTo>
                    <a:pt x="94688" y="863"/>
                    <a:pt x="93068" y="1"/>
                    <a:pt x="9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5907995" y="1951677"/>
              <a:ext cx="2877756" cy="2678078"/>
            </a:xfrm>
            <a:custGeom>
              <a:avLst/>
              <a:gdLst/>
              <a:ahLst/>
              <a:cxnLst/>
              <a:rect l="l" t="t" r="r" b="b"/>
              <a:pathLst>
                <a:path w="162769" h="151475" extrusionOk="0">
                  <a:moveTo>
                    <a:pt x="91392" y="589"/>
                  </a:moveTo>
                  <a:cubicBezTo>
                    <a:pt x="91396" y="589"/>
                    <a:pt x="91401" y="589"/>
                    <a:pt x="91405" y="589"/>
                  </a:cubicBezTo>
                  <a:cubicBezTo>
                    <a:pt x="92871" y="589"/>
                    <a:pt x="94384" y="1394"/>
                    <a:pt x="95080" y="2650"/>
                  </a:cubicBezTo>
                  <a:lnTo>
                    <a:pt x="161685" y="122510"/>
                  </a:lnTo>
                  <a:cubicBezTo>
                    <a:pt x="162083" y="123227"/>
                    <a:pt x="162152" y="123984"/>
                    <a:pt x="161879" y="124642"/>
                  </a:cubicBezTo>
                  <a:cubicBezTo>
                    <a:pt x="161601" y="125310"/>
                    <a:pt x="161000" y="125803"/>
                    <a:pt x="160190" y="126031"/>
                  </a:cubicBezTo>
                  <a:lnTo>
                    <a:pt x="72367" y="150751"/>
                  </a:lnTo>
                  <a:cubicBezTo>
                    <a:pt x="72043" y="150842"/>
                    <a:pt x="71705" y="150885"/>
                    <a:pt x="71365" y="150885"/>
                  </a:cubicBezTo>
                  <a:cubicBezTo>
                    <a:pt x="69900" y="150885"/>
                    <a:pt x="68386" y="150081"/>
                    <a:pt x="67688" y="148826"/>
                  </a:cubicBezTo>
                  <a:lnTo>
                    <a:pt x="1085" y="28964"/>
                  </a:lnTo>
                  <a:cubicBezTo>
                    <a:pt x="687" y="28247"/>
                    <a:pt x="616" y="27490"/>
                    <a:pt x="891" y="26833"/>
                  </a:cubicBezTo>
                  <a:cubicBezTo>
                    <a:pt x="1169" y="26164"/>
                    <a:pt x="1768" y="25671"/>
                    <a:pt x="2579" y="25443"/>
                  </a:cubicBezTo>
                  <a:lnTo>
                    <a:pt x="90403" y="723"/>
                  </a:lnTo>
                  <a:cubicBezTo>
                    <a:pt x="90725" y="634"/>
                    <a:pt x="91058" y="589"/>
                    <a:pt x="91392" y="589"/>
                  </a:cubicBezTo>
                  <a:close/>
                  <a:moveTo>
                    <a:pt x="91389" y="0"/>
                  </a:moveTo>
                  <a:cubicBezTo>
                    <a:pt x="91000" y="0"/>
                    <a:pt x="90614" y="50"/>
                    <a:pt x="90243" y="154"/>
                  </a:cubicBezTo>
                  <a:lnTo>
                    <a:pt x="2419" y="24874"/>
                  </a:lnTo>
                  <a:cubicBezTo>
                    <a:pt x="1431" y="25152"/>
                    <a:pt x="694" y="25767"/>
                    <a:pt x="344" y="26605"/>
                  </a:cubicBezTo>
                  <a:cubicBezTo>
                    <a:pt x="1" y="27433"/>
                    <a:pt x="80" y="28373"/>
                    <a:pt x="567" y="29251"/>
                  </a:cubicBezTo>
                  <a:lnTo>
                    <a:pt x="67172" y="149114"/>
                  </a:lnTo>
                  <a:cubicBezTo>
                    <a:pt x="67971" y="150551"/>
                    <a:pt x="69705" y="151475"/>
                    <a:pt x="71382" y="151475"/>
                  </a:cubicBezTo>
                  <a:cubicBezTo>
                    <a:pt x="71768" y="151475"/>
                    <a:pt x="72154" y="151423"/>
                    <a:pt x="72526" y="151320"/>
                  </a:cubicBezTo>
                  <a:lnTo>
                    <a:pt x="160350" y="126600"/>
                  </a:lnTo>
                  <a:cubicBezTo>
                    <a:pt x="161339" y="126323"/>
                    <a:pt x="162075" y="125708"/>
                    <a:pt x="162424" y="124869"/>
                  </a:cubicBezTo>
                  <a:cubicBezTo>
                    <a:pt x="162769" y="124042"/>
                    <a:pt x="162690" y="123101"/>
                    <a:pt x="162202" y="122223"/>
                  </a:cubicBezTo>
                  <a:lnTo>
                    <a:pt x="95598" y="2363"/>
                  </a:lnTo>
                  <a:cubicBezTo>
                    <a:pt x="94799" y="925"/>
                    <a:pt x="93066" y="0"/>
                    <a:pt x="91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005854" y="2016916"/>
              <a:ext cx="2662360" cy="2512134"/>
            </a:xfrm>
            <a:custGeom>
              <a:avLst/>
              <a:gdLst/>
              <a:ahLst/>
              <a:cxnLst/>
              <a:rect l="l" t="t" r="r" b="b"/>
              <a:pathLst>
                <a:path w="150586" h="142089" extrusionOk="0">
                  <a:moveTo>
                    <a:pt x="84908" y="1"/>
                  </a:moveTo>
                  <a:lnTo>
                    <a:pt x="0" y="23900"/>
                  </a:lnTo>
                  <a:lnTo>
                    <a:pt x="65677" y="142089"/>
                  </a:lnTo>
                  <a:lnTo>
                    <a:pt x="150585" y="118190"/>
                  </a:lnTo>
                  <a:lnTo>
                    <a:pt x="84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5998093" y="2010781"/>
              <a:ext cx="2677884" cy="2524439"/>
            </a:xfrm>
            <a:custGeom>
              <a:avLst/>
              <a:gdLst/>
              <a:ahLst/>
              <a:cxnLst/>
              <a:rect l="l" t="t" r="r" b="b"/>
              <a:pathLst>
                <a:path w="151464" h="142785" extrusionOk="0">
                  <a:moveTo>
                    <a:pt x="85203" y="695"/>
                  </a:moveTo>
                  <a:lnTo>
                    <a:pt x="150583" y="118353"/>
                  </a:lnTo>
                  <a:lnTo>
                    <a:pt x="66261" y="142088"/>
                  </a:lnTo>
                  <a:lnTo>
                    <a:pt x="880" y="24430"/>
                  </a:lnTo>
                  <a:lnTo>
                    <a:pt x="85203" y="695"/>
                  </a:lnTo>
                  <a:close/>
                  <a:moveTo>
                    <a:pt x="85492" y="0"/>
                  </a:moveTo>
                  <a:lnTo>
                    <a:pt x="0" y="24064"/>
                  </a:lnTo>
                  <a:lnTo>
                    <a:pt x="65858" y="142579"/>
                  </a:lnTo>
                  <a:lnTo>
                    <a:pt x="65971" y="142785"/>
                  </a:lnTo>
                  <a:lnTo>
                    <a:pt x="151103" y="118823"/>
                  </a:lnTo>
                  <a:lnTo>
                    <a:pt x="151463" y="118721"/>
                  </a:lnTo>
                  <a:lnTo>
                    <a:pt x="85607" y="206"/>
                  </a:lnTo>
                  <a:lnTo>
                    <a:pt x="854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7062393" y="2426650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7060944" y="2421717"/>
              <a:ext cx="119446" cy="42821"/>
            </a:xfrm>
            <a:custGeom>
              <a:avLst/>
              <a:gdLst/>
              <a:ahLst/>
              <a:cxnLst/>
              <a:rect l="l" t="t" r="r" b="b"/>
              <a:pathLst>
                <a:path w="6756" h="2422" extrusionOk="0">
                  <a:moveTo>
                    <a:pt x="6596" y="0"/>
                  </a:moveTo>
                  <a:lnTo>
                    <a:pt x="1" y="1852"/>
                  </a:lnTo>
                  <a:lnTo>
                    <a:pt x="161" y="2421"/>
                  </a:lnTo>
                  <a:lnTo>
                    <a:pt x="6755" y="569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253958" y="2484853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252473" y="2480061"/>
              <a:ext cx="721132" cy="211859"/>
            </a:xfrm>
            <a:custGeom>
              <a:avLst/>
              <a:gdLst/>
              <a:ahLst/>
              <a:cxnLst/>
              <a:rect l="l" t="t" r="r" b="b"/>
              <a:pathLst>
                <a:path w="40788" h="11983" extrusionOk="0">
                  <a:moveTo>
                    <a:pt x="40627" y="0"/>
                  </a:moveTo>
                  <a:lnTo>
                    <a:pt x="0" y="11413"/>
                  </a:lnTo>
                  <a:lnTo>
                    <a:pt x="160" y="11982"/>
                  </a:lnTo>
                  <a:lnTo>
                    <a:pt x="40787" y="570"/>
                  </a:lnTo>
                  <a:lnTo>
                    <a:pt x="40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934532" y="2507819"/>
              <a:ext cx="289545" cy="81522"/>
            </a:xfrm>
            <a:custGeom>
              <a:avLst/>
              <a:gdLst/>
              <a:ahLst/>
              <a:cxnLst/>
              <a:rect l="l" t="t" r="r" b="b"/>
              <a:pathLst>
                <a:path w="16377" h="4611" extrusionOk="0">
                  <a:moveTo>
                    <a:pt x="1" y="4611"/>
                  </a:moveTo>
                  <a:lnTo>
                    <a:pt x="1637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933064" y="2502922"/>
              <a:ext cx="292445" cy="91423"/>
            </a:xfrm>
            <a:custGeom>
              <a:avLst/>
              <a:gdLst/>
              <a:ahLst/>
              <a:cxnLst/>
              <a:rect l="l" t="t" r="r" b="b"/>
              <a:pathLst>
                <a:path w="16541" h="5171" extrusionOk="0">
                  <a:moveTo>
                    <a:pt x="16381" y="0"/>
                  </a:moveTo>
                  <a:lnTo>
                    <a:pt x="1" y="4602"/>
                  </a:lnTo>
                  <a:lnTo>
                    <a:pt x="161" y="5171"/>
                  </a:lnTo>
                  <a:lnTo>
                    <a:pt x="16540" y="570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490817" y="2611548"/>
              <a:ext cx="364756" cy="102668"/>
            </a:xfrm>
            <a:custGeom>
              <a:avLst/>
              <a:gdLst/>
              <a:ahLst/>
              <a:cxnLst/>
              <a:rect l="l" t="t" r="r" b="b"/>
              <a:pathLst>
                <a:path w="20631" h="5807" extrusionOk="0">
                  <a:moveTo>
                    <a:pt x="1" y="5807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489367" y="2606650"/>
              <a:ext cx="367638" cy="112551"/>
            </a:xfrm>
            <a:custGeom>
              <a:avLst/>
              <a:gdLst/>
              <a:ahLst/>
              <a:cxnLst/>
              <a:rect l="l" t="t" r="r" b="b"/>
              <a:pathLst>
                <a:path w="20794" h="6366" extrusionOk="0">
                  <a:moveTo>
                    <a:pt x="20634" y="0"/>
                  </a:moveTo>
                  <a:lnTo>
                    <a:pt x="1" y="5797"/>
                  </a:lnTo>
                  <a:lnTo>
                    <a:pt x="161" y="6366"/>
                  </a:lnTo>
                  <a:lnTo>
                    <a:pt x="20793" y="570"/>
                  </a:lnTo>
                  <a:lnTo>
                    <a:pt x="20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299059" y="2733257"/>
              <a:ext cx="124114" cy="34936"/>
            </a:xfrm>
            <a:custGeom>
              <a:avLst/>
              <a:gdLst/>
              <a:ahLst/>
              <a:cxnLst/>
              <a:rect l="l" t="t" r="r" b="b"/>
              <a:pathLst>
                <a:path w="7020" h="1976" extrusionOk="0">
                  <a:moveTo>
                    <a:pt x="0" y="1976"/>
                  </a:moveTo>
                  <a:lnTo>
                    <a:pt x="701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297610" y="2728289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1"/>
                  </a:moveTo>
                  <a:lnTo>
                    <a:pt x="0" y="1972"/>
                  </a:lnTo>
                  <a:lnTo>
                    <a:pt x="160" y="2543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705151" y="2588988"/>
              <a:ext cx="564027" cy="158784"/>
            </a:xfrm>
            <a:custGeom>
              <a:avLst/>
              <a:gdLst/>
              <a:ahLst/>
              <a:cxnLst/>
              <a:rect l="l" t="t" r="r" b="b"/>
              <a:pathLst>
                <a:path w="31902" h="8981" extrusionOk="0">
                  <a:moveTo>
                    <a:pt x="1" y="8980"/>
                  </a:moveTo>
                  <a:lnTo>
                    <a:pt x="3190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703666" y="2584161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0" y="8963"/>
                  </a:lnTo>
                  <a:lnTo>
                    <a:pt x="160" y="9533"/>
                  </a:lnTo>
                  <a:lnTo>
                    <a:pt x="32067" y="570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344143" y="2782672"/>
              <a:ext cx="236930" cy="66707"/>
            </a:xfrm>
            <a:custGeom>
              <a:avLst/>
              <a:gdLst/>
              <a:ahLst/>
              <a:cxnLst/>
              <a:rect l="l" t="t" r="r" b="b"/>
              <a:pathLst>
                <a:path w="13401" h="3773" extrusionOk="0">
                  <a:moveTo>
                    <a:pt x="1" y="3772"/>
                  </a:moveTo>
                  <a:lnTo>
                    <a:pt x="1340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342711" y="2777757"/>
              <a:ext cx="239741" cy="76625"/>
            </a:xfrm>
            <a:custGeom>
              <a:avLst/>
              <a:gdLst/>
              <a:ahLst/>
              <a:cxnLst/>
              <a:rect l="l" t="t" r="r" b="b"/>
              <a:pathLst>
                <a:path w="13560" h="4334" extrusionOk="0">
                  <a:moveTo>
                    <a:pt x="13400" y="0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0" y="569"/>
                  </a:lnTo>
                  <a:lnTo>
                    <a:pt x="13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7362511" y="2333742"/>
              <a:ext cx="249536" cy="184349"/>
            </a:xfrm>
            <a:custGeom>
              <a:avLst/>
              <a:gdLst/>
              <a:ahLst/>
              <a:cxnLst/>
              <a:rect l="l" t="t" r="r" b="b"/>
              <a:pathLst>
                <a:path w="14114" h="10427" extrusionOk="0">
                  <a:moveTo>
                    <a:pt x="6072" y="0"/>
                  </a:moveTo>
                  <a:cubicBezTo>
                    <a:pt x="5468" y="0"/>
                    <a:pt x="4869" y="78"/>
                    <a:pt x="4293" y="240"/>
                  </a:cubicBezTo>
                  <a:cubicBezTo>
                    <a:pt x="1240" y="1100"/>
                    <a:pt x="1" y="4023"/>
                    <a:pt x="1528" y="6770"/>
                  </a:cubicBezTo>
                  <a:cubicBezTo>
                    <a:pt x="2766" y="8999"/>
                    <a:pt x="5444" y="10427"/>
                    <a:pt x="8041" y="10427"/>
                  </a:cubicBezTo>
                  <a:cubicBezTo>
                    <a:pt x="8645" y="10427"/>
                    <a:pt x="9245" y="10349"/>
                    <a:pt x="9821" y="10187"/>
                  </a:cubicBezTo>
                  <a:cubicBezTo>
                    <a:pt x="12876" y="9329"/>
                    <a:pt x="14113" y="6404"/>
                    <a:pt x="12587" y="3657"/>
                  </a:cubicBezTo>
                  <a:cubicBezTo>
                    <a:pt x="11348" y="1429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7368947" y="2328544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98" y="589"/>
                  </a:moveTo>
                  <a:cubicBezTo>
                    <a:pt x="5702" y="589"/>
                    <a:pt x="5707" y="589"/>
                    <a:pt x="5712" y="589"/>
                  </a:cubicBezTo>
                  <a:cubicBezTo>
                    <a:pt x="8205" y="589"/>
                    <a:pt x="10779" y="1960"/>
                    <a:pt x="11965" y="4095"/>
                  </a:cubicBezTo>
                  <a:cubicBezTo>
                    <a:pt x="12654" y="5333"/>
                    <a:pt x="12771" y="6646"/>
                    <a:pt x="12294" y="7788"/>
                  </a:cubicBezTo>
                  <a:cubicBezTo>
                    <a:pt x="11812" y="8948"/>
                    <a:pt x="10775" y="9803"/>
                    <a:pt x="9377" y="10197"/>
                  </a:cubicBezTo>
                  <a:cubicBezTo>
                    <a:pt x="8827" y="10351"/>
                    <a:pt x="8254" y="10425"/>
                    <a:pt x="7676" y="10425"/>
                  </a:cubicBezTo>
                  <a:cubicBezTo>
                    <a:pt x="5185" y="10425"/>
                    <a:pt x="2609" y="9056"/>
                    <a:pt x="1422" y="6921"/>
                  </a:cubicBezTo>
                  <a:cubicBezTo>
                    <a:pt x="734" y="5682"/>
                    <a:pt x="616" y="4369"/>
                    <a:pt x="1092" y="3227"/>
                  </a:cubicBezTo>
                  <a:cubicBezTo>
                    <a:pt x="1576" y="2067"/>
                    <a:pt x="2612" y="1212"/>
                    <a:pt x="4010" y="818"/>
                  </a:cubicBezTo>
                  <a:cubicBezTo>
                    <a:pt x="4560" y="666"/>
                    <a:pt x="5127" y="589"/>
                    <a:pt x="5698" y="589"/>
                  </a:cubicBezTo>
                  <a:close/>
                  <a:moveTo>
                    <a:pt x="5696" y="1"/>
                  </a:moveTo>
                  <a:cubicBezTo>
                    <a:pt x="5069" y="1"/>
                    <a:pt x="4447" y="81"/>
                    <a:pt x="3850" y="249"/>
                  </a:cubicBezTo>
                  <a:cubicBezTo>
                    <a:pt x="2275" y="692"/>
                    <a:pt x="1101" y="1669"/>
                    <a:pt x="547" y="3000"/>
                  </a:cubicBezTo>
                  <a:cubicBezTo>
                    <a:pt x="1" y="4313"/>
                    <a:pt x="128" y="5806"/>
                    <a:pt x="906" y="7208"/>
                  </a:cubicBezTo>
                  <a:cubicBezTo>
                    <a:pt x="2194" y="9526"/>
                    <a:pt x="4988" y="11014"/>
                    <a:pt x="7692" y="11014"/>
                  </a:cubicBezTo>
                  <a:cubicBezTo>
                    <a:pt x="7701" y="11014"/>
                    <a:pt x="7710" y="11014"/>
                    <a:pt x="7720" y="11014"/>
                  </a:cubicBezTo>
                  <a:cubicBezTo>
                    <a:pt x="8334" y="11014"/>
                    <a:pt x="8945" y="10931"/>
                    <a:pt x="9538" y="10766"/>
                  </a:cubicBezTo>
                  <a:cubicBezTo>
                    <a:pt x="11113" y="10323"/>
                    <a:pt x="12286" y="9346"/>
                    <a:pt x="12840" y="8016"/>
                  </a:cubicBezTo>
                  <a:cubicBezTo>
                    <a:pt x="13388" y="6703"/>
                    <a:pt x="13260" y="5208"/>
                    <a:pt x="12483" y="3808"/>
                  </a:cubicBezTo>
                  <a:cubicBezTo>
                    <a:pt x="11193" y="1489"/>
                    <a:pt x="8399" y="1"/>
                    <a:pt x="5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455050" y="3016101"/>
              <a:ext cx="116582" cy="32832"/>
            </a:xfrm>
            <a:custGeom>
              <a:avLst/>
              <a:gdLst/>
              <a:ahLst/>
              <a:cxnLst/>
              <a:rect l="l" t="t" r="r" b="b"/>
              <a:pathLst>
                <a:path w="6594" h="1857" extrusionOk="0">
                  <a:moveTo>
                    <a:pt x="6594" y="1"/>
                  </a:moveTo>
                  <a:lnTo>
                    <a:pt x="0" y="18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453600" y="3011133"/>
              <a:ext cx="119411" cy="42839"/>
            </a:xfrm>
            <a:custGeom>
              <a:avLst/>
              <a:gdLst/>
              <a:ahLst/>
              <a:cxnLst/>
              <a:rect l="l" t="t" r="r" b="b"/>
              <a:pathLst>
                <a:path w="6754" h="2423" extrusionOk="0">
                  <a:moveTo>
                    <a:pt x="6594" y="1"/>
                  </a:moveTo>
                  <a:lnTo>
                    <a:pt x="1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661853" y="2788542"/>
              <a:ext cx="718232" cy="202188"/>
            </a:xfrm>
            <a:custGeom>
              <a:avLst/>
              <a:gdLst/>
              <a:ahLst/>
              <a:cxnLst/>
              <a:rect l="l" t="t" r="r" b="b"/>
              <a:pathLst>
                <a:path w="40624" h="11436" extrusionOk="0">
                  <a:moveTo>
                    <a:pt x="40623" y="1"/>
                  </a:moveTo>
                  <a:lnTo>
                    <a:pt x="1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656407" y="2780869"/>
              <a:ext cx="719099" cy="211506"/>
            </a:xfrm>
            <a:custGeom>
              <a:avLst/>
              <a:gdLst/>
              <a:ahLst/>
              <a:cxnLst/>
              <a:rect l="l" t="t" r="r" b="b"/>
              <a:pathLst>
                <a:path w="40673" h="11963" extrusionOk="0">
                  <a:moveTo>
                    <a:pt x="40513" y="0"/>
                  </a:moveTo>
                  <a:lnTo>
                    <a:pt x="0" y="11395"/>
                  </a:lnTo>
                  <a:lnTo>
                    <a:pt x="160" y="11962"/>
                  </a:lnTo>
                  <a:lnTo>
                    <a:pt x="40673" y="568"/>
                  </a:lnTo>
                  <a:lnTo>
                    <a:pt x="40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500169" y="3048579"/>
              <a:ext cx="289545" cy="81505"/>
            </a:xfrm>
            <a:custGeom>
              <a:avLst/>
              <a:gdLst/>
              <a:ahLst/>
              <a:cxnLst/>
              <a:rect l="l" t="t" r="r" b="b"/>
              <a:pathLst>
                <a:path w="16377" h="4610" extrusionOk="0">
                  <a:moveTo>
                    <a:pt x="16376" y="1"/>
                  </a:moveTo>
                  <a:lnTo>
                    <a:pt x="0" y="46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498684" y="3043682"/>
              <a:ext cx="292427" cy="91423"/>
            </a:xfrm>
            <a:custGeom>
              <a:avLst/>
              <a:gdLst/>
              <a:ahLst/>
              <a:cxnLst/>
              <a:rect l="l" t="t" r="r" b="b"/>
              <a:pathLst>
                <a:path w="16540" h="5171" extrusionOk="0">
                  <a:moveTo>
                    <a:pt x="16380" y="1"/>
                  </a:moveTo>
                  <a:lnTo>
                    <a:pt x="0" y="4601"/>
                  </a:lnTo>
                  <a:lnTo>
                    <a:pt x="160" y="5170"/>
                  </a:lnTo>
                  <a:lnTo>
                    <a:pt x="16540" y="570"/>
                  </a:lnTo>
                  <a:lnTo>
                    <a:pt x="16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868656" y="2923688"/>
              <a:ext cx="364756" cy="102703"/>
            </a:xfrm>
            <a:custGeom>
              <a:avLst/>
              <a:gdLst/>
              <a:ahLst/>
              <a:cxnLst/>
              <a:rect l="l" t="t" r="r" b="b"/>
              <a:pathLst>
                <a:path w="20631" h="5809" extrusionOk="0">
                  <a:moveTo>
                    <a:pt x="20630" y="0"/>
                  </a:moveTo>
                  <a:lnTo>
                    <a:pt x="0" y="58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867188" y="2918826"/>
              <a:ext cx="367620" cy="112551"/>
            </a:xfrm>
            <a:custGeom>
              <a:avLst/>
              <a:gdLst/>
              <a:ahLst/>
              <a:cxnLst/>
              <a:rect l="l" t="t" r="r" b="b"/>
              <a:pathLst>
                <a:path w="20793" h="6366" extrusionOk="0">
                  <a:moveTo>
                    <a:pt x="20633" y="1"/>
                  </a:moveTo>
                  <a:lnTo>
                    <a:pt x="0" y="5796"/>
                  </a:lnTo>
                  <a:lnTo>
                    <a:pt x="160" y="6365"/>
                  </a:lnTo>
                  <a:lnTo>
                    <a:pt x="20793" y="570"/>
                  </a:lnTo>
                  <a:lnTo>
                    <a:pt x="20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7301091" y="2869729"/>
              <a:ext cx="124078" cy="34936"/>
            </a:xfrm>
            <a:custGeom>
              <a:avLst/>
              <a:gdLst/>
              <a:ahLst/>
              <a:cxnLst/>
              <a:rect l="l" t="t" r="r" b="b"/>
              <a:pathLst>
                <a:path w="7018" h="1976" extrusionOk="0">
                  <a:moveTo>
                    <a:pt x="7018" y="0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7299659" y="2864672"/>
              <a:ext cx="126942" cy="45031"/>
            </a:xfrm>
            <a:custGeom>
              <a:avLst/>
              <a:gdLst/>
              <a:ahLst/>
              <a:cxnLst/>
              <a:rect l="l" t="t" r="r" b="b"/>
              <a:pathLst>
                <a:path w="7180" h="2547" extrusionOk="0">
                  <a:moveTo>
                    <a:pt x="7020" y="1"/>
                  </a:moveTo>
                  <a:lnTo>
                    <a:pt x="0" y="1977"/>
                  </a:lnTo>
                  <a:lnTo>
                    <a:pt x="160" y="2546"/>
                  </a:lnTo>
                  <a:lnTo>
                    <a:pt x="7179" y="571"/>
                  </a:lnTo>
                  <a:lnTo>
                    <a:pt x="7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545271" y="3052504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2" y="0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543768" y="3047678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1" y="8963"/>
                  </a:lnTo>
                  <a:lnTo>
                    <a:pt x="161" y="9532"/>
                  </a:lnTo>
                  <a:lnTo>
                    <a:pt x="32068" y="569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7233394" y="2950880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13399" y="1"/>
                  </a:moveTo>
                  <a:lnTo>
                    <a:pt x="0" y="377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7231962" y="2945859"/>
              <a:ext cx="239758" cy="76767"/>
            </a:xfrm>
            <a:custGeom>
              <a:avLst/>
              <a:gdLst/>
              <a:ahLst/>
              <a:cxnLst/>
              <a:rect l="l" t="t" r="r" b="b"/>
              <a:pathLst>
                <a:path w="13561" h="4342" extrusionOk="0">
                  <a:moveTo>
                    <a:pt x="13399" y="0"/>
                  </a:moveTo>
                  <a:lnTo>
                    <a:pt x="1" y="3772"/>
                  </a:lnTo>
                  <a:lnTo>
                    <a:pt x="161" y="4341"/>
                  </a:lnTo>
                  <a:lnTo>
                    <a:pt x="13560" y="569"/>
                  </a:lnTo>
                  <a:lnTo>
                    <a:pt x="13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3"/>
            <p:cNvSpPr/>
            <p:nvPr/>
          </p:nvSpPr>
          <p:spPr>
            <a:xfrm>
              <a:off x="7563639" y="2695634"/>
              <a:ext cx="249518" cy="184367"/>
            </a:xfrm>
            <a:custGeom>
              <a:avLst/>
              <a:gdLst/>
              <a:ahLst/>
              <a:cxnLst/>
              <a:rect l="l" t="t" r="r" b="b"/>
              <a:pathLst>
                <a:path w="14113" h="10428" extrusionOk="0">
                  <a:moveTo>
                    <a:pt x="6071" y="1"/>
                  </a:moveTo>
                  <a:cubicBezTo>
                    <a:pt x="5467" y="1"/>
                    <a:pt x="4868" y="78"/>
                    <a:pt x="4292" y="240"/>
                  </a:cubicBezTo>
                  <a:cubicBezTo>
                    <a:pt x="1238" y="1100"/>
                    <a:pt x="0" y="4023"/>
                    <a:pt x="1526" y="6770"/>
                  </a:cubicBezTo>
                  <a:cubicBezTo>
                    <a:pt x="2765" y="9000"/>
                    <a:pt x="5444" y="10427"/>
                    <a:pt x="8042" y="10427"/>
                  </a:cubicBezTo>
                  <a:cubicBezTo>
                    <a:pt x="8646" y="10427"/>
                    <a:pt x="9245" y="10350"/>
                    <a:pt x="9820" y="10189"/>
                  </a:cubicBezTo>
                  <a:cubicBezTo>
                    <a:pt x="12875" y="9329"/>
                    <a:pt x="14112" y="6405"/>
                    <a:pt x="12585" y="3658"/>
                  </a:cubicBezTo>
                  <a:cubicBezTo>
                    <a:pt x="11347" y="1429"/>
                    <a:pt x="8669" y="1"/>
                    <a:pt x="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3"/>
            <p:cNvSpPr/>
            <p:nvPr/>
          </p:nvSpPr>
          <p:spPr>
            <a:xfrm>
              <a:off x="7570039" y="2690471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6" y="588"/>
                  </a:moveTo>
                  <a:cubicBezTo>
                    <a:pt x="5695" y="588"/>
                    <a:pt x="5704" y="588"/>
                    <a:pt x="5713" y="589"/>
                  </a:cubicBezTo>
                  <a:cubicBezTo>
                    <a:pt x="8205" y="589"/>
                    <a:pt x="10779" y="1958"/>
                    <a:pt x="11964" y="4094"/>
                  </a:cubicBezTo>
                  <a:cubicBezTo>
                    <a:pt x="12654" y="5331"/>
                    <a:pt x="12771" y="6644"/>
                    <a:pt x="12295" y="7786"/>
                  </a:cubicBezTo>
                  <a:cubicBezTo>
                    <a:pt x="11812" y="8946"/>
                    <a:pt x="10777" y="9801"/>
                    <a:pt x="9378" y="10195"/>
                  </a:cubicBezTo>
                  <a:cubicBezTo>
                    <a:pt x="8827" y="10350"/>
                    <a:pt x="8253" y="10424"/>
                    <a:pt x="7675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6" y="2065"/>
                    <a:pt x="2612" y="1210"/>
                    <a:pt x="4011" y="816"/>
                  </a:cubicBezTo>
                  <a:cubicBezTo>
                    <a:pt x="4556" y="665"/>
                    <a:pt x="5119" y="588"/>
                    <a:pt x="5686" y="588"/>
                  </a:cubicBezTo>
                  <a:close/>
                  <a:moveTo>
                    <a:pt x="5695" y="0"/>
                  </a:moveTo>
                  <a:cubicBezTo>
                    <a:pt x="5068" y="0"/>
                    <a:pt x="4447" y="80"/>
                    <a:pt x="3850" y="249"/>
                  </a:cubicBezTo>
                  <a:cubicBezTo>
                    <a:pt x="2275" y="692"/>
                    <a:pt x="1101" y="1669"/>
                    <a:pt x="547" y="2998"/>
                  </a:cubicBezTo>
                  <a:cubicBezTo>
                    <a:pt x="1" y="4313"/>
                    <a:pt x="128" y="5806"/>
                    <a:pt x="906" y="7207"/>
                  </a:cubicBezTo>
                  <a:cubicBezTo>
                    <a:pt x="2194" y="9525"/>
                    <a:pt x="4989" y="11013"/>
                    <a:pt x="7692" y="11013"/>
                  </a:cubicBezTo>
                  <a:cubicBezTo>
                    <a:pt x="7701" y="11013"/>
                    <a:pt x="7710" y="11013"/>
                    <a:pt x="7719" y="11013"/>
                  </a:cubicBezTo>
                  <a:cubicBezTo>
                    <a:pt x="8335" y="11013"/>
                    <a:pt x="8946" y="10929"/>
                    <a:pt x="9538" y="10765"/>
                  </a:cubicBezTo>
                  <a:cubicBezTo>
                    <a:pt x="11114" y="10322"/>
                    <a:pt x="12286" y="9345"/>
                    <a:pt x="12840" y="8015"/>
                  </a:cubicBezTo>
                  <a:cubicBezTo>
                    <a:pt x="13388" y="6702"/>
                    <a:pt x="13259" y="5208"/>
                    <a:pt x="12483" y="3807"/>
                  </a:cubicBezTo>
                  <a:cubicBezTo>
                    <a:pt x="11194" y="1489"/>
                    <a:pt x="8398" y="0"/>
                    <a:pt x="5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3"/>
            <p:cNvSpPr/>
            <p:nvPr/>
          </p:nvSpPr>
          <p:spPr>
            <a:xfrm>
              <a:off x="7464596" y="3150434"/>
              <a:ext cx="116564" cy="32832"/>
            </a:xfrm>
            <a:custGeom>
              <a:avLst/>
              <a:gdLst/>
              <a:ahLst/>
              <a:cxnLst/>
              <a:rect l="l" t="t" r="r" b="b"/>
              <a:pathLst>
                <a:path w="6593" h="1857" extrusionOk="0">
                  <a:moveTo>
                    <a:pt x="1" y="1857"/>
                  </a:moveTo>
                  <a:lnTo>
                    <a:pt x="659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3"/>
            <p:cNvSpPr/>
            <p:nvPr/>
          </p:nvSpPr>
          <p:spPr>
            <a:xfrm>
              <a:off x="7463270" y="3145183"/>
              <a:ext cx="119393" cy="42962"/>
            </a:xfrm>
            <a:custGeom>
              <a:avLst/>
              <a:gdLst/>
              <a:ahLst/>
              <a:cxnLst/>
              <a:rect l="l" t="t" r="r" b="b"/>
              <a:pathLst>
                <a:path w="6753" h="2430" extrusionOk="0">
                  <a:moveTo>
                    <a:pt x="6592" y="1"/>
                  </a:moveTo>
                  <a:lnTo>
                    <a:pt x="0" y="1860"/>
                  </a:lnTo>
                  <a:lnTo>
                    <a:pt x="160" y="2429"/>
                  </a:lnTo>
                  <a:lnTo>
                    <a:pt x="6752" y="570"/>
                  </a:lnTo>
                  <a:lnTo>
                    <a:pt x="6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3"/>
            <p:cNvSpPr/>
            <p:nvPr/>
          </p:nvSpPr>
          <p:spPr>
            <a:xfrm>
              <a:off x="6656160" y="3208654"/>
              <a:ext cx="718197" cy="202171"/>
            </a:xfrm>
            <a:custGeom>
              <a:avLst/>
              <a:gdLst/>
              <a:ahLst/>
              <a:cxnLst/>
              <a:rect l="l" t="t" r="r" b="b"/>
              <a:pathLst>
                <a:path w="40622" h="11435" extrusionOk="0">
                  <a:moveTo>
                    <a:pt x="1" y="11435"/>
                  </a:moveTo>
                  <a:lnTo>
                    <a:pt x="4062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3"/>
            <p:cNvSpPr/>
            <p:nvPr/>
          </p:nvSpPr>
          <p:spPr>
            <a:xfrm>
              <a:off x="6654639" y="3203881"/>
              <a:ext cx="721150" cy="211842"/>
            </a:xfrm>
            <a:custGeom>
              <a:avLst/>
              <a:gdLst/>
              <a:ahLst/>
              <a:cxnLst/>
              <a:rect l="l" t="t" r="r" b="b"/>
              <a:pathLst>
                <a:path w="40789" h="11982" extrusionOk="0">
                  <a:moveTo>
                    <a:pt x="40628" y="1"/>
                  </a:moveTo>
                  <a:lnTo>
                    <a:pt x="1" y="11413"/>
                  </a:lnTo>
                  <a:lnTo>
                    <a:pt x="161" y="11982"/>
                  </a:lnTo>
                  <a:lnTo>
                    <a:pt x="40788" y="570"/>
                  </a:lnTo>
                  <a:lnTo>
                    <a:pt x="40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3"/>
            <p:cNvSpPr/>
            <p:nvPr/>
          </p:nvSpPr>
          <p:spPr>
            <a:xfrm>
              <a:off x="7336716" y="3231620"/>
              <a:ext cx="289581" cy="81505"/>
            </a:xfrm>
            <a:custGeom>
              <a:avLst/>
              <a:gdLst/>
              <a:ahLst/>
              <a:cxnLst/>
              <a:rect l="l" t="t" r="r" b="b"/>
              <a:pathLst>
                <a:path w="16379" h="4610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3"/>
            <p:cNvSpPr/>
            <p:nvPr/>
          </p:nvSpPr>
          <p:spPr>
            <a:xfrm>
              <a:off x="7335319" y="3226599"/>
              <a:ext cx="292392" cy="91565"/>
            </a:xfrm>
            <a:custGeom>
              <a:avLst/>
              <a:gdLst/>
              <a:ahLst/>
              <a:cxnLst/>
              <a:rect l="l" t="t" r="r" b="b"/>
              <a:pathLst>
                <a:path w="16538" h="5179" extrusionOk="0">
                  <a:moveTo>
                    <a:pt x="16376" y="0"/>
                  </a:moveTo>
                  <a:lnTo>
                    <a:pt x="0" y="4609"/>
                  </a:lnTo>
                  <a:lnTo>
                    <a:pt x="160" y="5178"/>
                  </a:lnTo>
                  <a:lnTo>
                    <a:pt x="16538" y="569"/>
                  </a:lnTo>
                  <a:lnTo>
                    <a:pt x="1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3"/>
            <p:cNvSpPr/>
            <p:nvPr/>
          </p:nvSpPr>
          <p:spPr>
            <a:xfrm>
              <a:off x="6893019" y="3335331"/>
              <a:ext cx="364774" cy="102703"/>
            </a:xfrm>
            <a:custGeom>
              <a:avLst/>
              <a:gdLst/>
              <a:ahLst/>
              <a:cxnLst/>
              <a:rect l="l" t="t" r="r" b="b"/>
              <a:pathLst>
                <a:path w="20632" h="5809" extrusionOk="0">
                  <a:moveTo>
                    <a:pt x="1" y="5808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3"/>
            <p:cNvSpPr/>
            <p:nvPr/>
          </p:nvSpPr>
          <p:spPr>
            <a:xfrm>
              <a:off x="6891534" y="3330452"/>
              <a:ext cx="367656" cy="112569"/>
            </a:xfrm>
            <a:custGeom>
              <a:avLst/>
              <a:gdLst/>
              <a:ahLst/>
              <a:cxnLst/>
              <a:rect l="l" t="t" r="r" b="b"/>
              <a:pathLst>
                <a:path w="20795" h="6367" extrusionOk="0">
                  <a:moveTo>
                    <a:pt x="20634" y="1"/>
                  </a:moveTo>
                  <a:lnTo>
                    <a:pt x="0" y="5797"/>
                  </a:lnTo>
                  <a:lnTo>
                    <a:pt x="160" y="6366"/>
                  </a:lnTo>
                  <a:lnTo>
                    <a:pt x="20794" y="571"/>
                  </a:lnTo>
                  <a:lnTo>
                    <a:pt x="20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3"/>
            <p:cNvSpPr/>
            <p:nvPr/>
          </p:nvSpPr>
          <p:spPr>
            <a:xfrm>
              <a:off x="6701262" y="3457040"/>
              <a:ext cx="124114" cy="34953"/>
            </a:xfrm>
            <a:custGeom>
              <a:avLst/>
              <a:gdLst/>
              <a:ahLst/>
              <a:cxnLst/>
              <a:rect l="l" t="t" r="r" b="b"/>
              <a:pathLst>
                <a:path w="7020" h="1977" extrusionOk="0">
                  <a:moveTo>
                    <a:pt x="0" y="1976"/>
                  </a:moveTo>
                  <a:lnTo>
                    <a:pt x="701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3"/>
            <p:cNvSpPr/>
            <p:nvPr/>
          </p:nvSpPr>
          <p:spPr>
            <a:xfrm>
              <a:off x="6699794" y="3452108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0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1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3"/>
            <p:cNvSpPr/>
            <p:nvPr/>
          </p:nvSpPr>
          <p:spPr>
            <a:xfrm>
              <a:off x="7107336" y="3312772"/>
              <a:ext cx="564045" cy="158802"/>
            </a:xfrm>
            <a:custGeom>
              <a:avLst/>
              <a:gdLst/>
              <a:ahLst/>
              <a:cxnLst/>
              <a:rect l="l" t="t" r="r" b="b"/>
              <a:pathLst>
                <a:path w="31903" h="8982" extrusionOk="0">
                  <a:moveTo>
                    <a:pt x="1" y="8982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3"/>
            <p:cNvSpPr/>
            <p:nvPr/>
          </p:nvSpPr>
          <p:spPr>
            <a:xfrm>
              <a:off x="7105939" y="3307768"/>
              <a:ext cx="566874" cy="168844"/>
            </a:xfrm>
            <a:custGeom>
              <a:avLst/>
              <a:gdLst/>
              <a:ahLst/>
              <a:cxnLst/>
              <a:rect l="l" t="t" r="r" b="b"/>
              <a:pathLst>
                <a:path w="32063" h="9550" extrusionOk="0">
                  <a:moveTo>
                    <a:pt x="31901" y="1"/>
                  </a:moveTo>
                  <a:lnTo>
                    <a:pt x="0" y="8980"/>
                  </a:lnTo>
                  <a:lnTo>
                    <a:pt x="160" y="9549"/>
                  </a:lnTo>
                  <a:lnTo>
                    <a:pt x="32062" y="570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3"/>
            <p:cNvSpPr/>
            <p:nvPr/>
          </p:nvSpPr>
          <p:spPr>
            <a:xfrm>
              <a:off x="6746363" y="3506474"/>
              <a:ext cx="236894" cy="66689"/>
            </a:xfrm>
            <a:custGeom>
              <a:avLst/>
              <a:gdLst/>
              <a:ahLst/>
              <a:cxnLst/>
              <a:rect l="l" t="t" r="r" b="b"/>
              <a:pathLst>
                <a:path w="13399" h="3772" extrusionOk="0">
                  <a:moveTo>
                    <a:pt x="0" y="3772"/>
                  </a:moveTo>
                  <a:lnTo>
                    <a:pt x="1339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3"/>
            <p:cNvSpPr/>
            <p:nvPr/>
          </p:nvSpPr>
          <p:spPr>
            <a:xfrm>
              <a:off x="6744896" y="3501559"/>
              <a:ext cx="239758" cy="76643"/>
            </a:xfrm>
            <a:custGeom>
              <a:avLst/>
              <a:gdLst/>
              <a:ahLst/>
              <a:cxnLst/>
              <a:rect l="l" t="t" r="r" b="b"/>
              <a:pathLst>
                <a:path w="13561" h="4335" extrusionOk="0">
                  <a:moveTo>
                    <a:pt x="13401" y="1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1" y="570"/>
                  </a:lnTo>
                  <a:lnTo>
                    <a:pt x="134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3"/>
            <p:cNvSpPr/>
            <p:nvPr/>
          </p:nvSpPr>
          <p:spPr>
            <a:xfrm>
              <a:off x="7776453" y="3057490"/>
              <a:ext cx="225968" cy="184296"/>
            </a:xfrm>
            <a:custGeom>
              <a:avLst/>
              <a:gdLst/>
              <a:ahLst/>
              <a:cxnLst/>
              <a:rect l="l" t="t" r="r" b="b"/>
              <a:pathLst>
                <a:path w="12781" h="10424" extrusionOk="0">
                  <a:moveTo>
                    <a:pt x="5404" y="0"/>
                  </a:moveTo>
                  <a:cubicBezTo>
                    <a:pt x="4749" y="0"/>
                    <a:pt x="4111" y="90"/>
                    <a:pt x="3513" y="271"/>
                  </a:cubicBezTo>
                  <a:cubicBezTo>
                    <a:pt x="2062" y="712"/>
                    <a:pt x="973" y="1653"/>
                    <a:pt x="487" y="2891"/>
                  </a:cubicBezTo>
                  <a:cubicBezTo>
                    <a:pt x="1" y="4129"/>
                    <a:pt x="155" y="5560"/>
                    <a:pt x="918" y="6871"/>
                  </a:cubicBezTo>
                  <a:cubicBezTo>
                    <a:pt x="1681" y="8181"/>
                    <a:pt x="2990" y="9263"/>
                    <a:pt x="4556" y="9879"/>
                  </a:cubicBezTo>
                  <a:cubicBezTo>
                    <a:pt x="5477" y="10241"/>
                    <a:pt x="6443" y="10424"/>
                    <a:pt x="7377" y="10424"/>
                  </a:cubicBezTo>
                  <a:cubicBezTo>
                    <a:pt x="8031" y="10424"/>
                    <a:pt x="8670" y="10334"/>
                    <a:pt x="9268" y="10153"/>
                  </a:cubicBezTo>
                  <a:cubicBezTo>
                    <a:pt x="10719" y="9712"/>
                    <a:pt x="11808" y="8771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3"/>
                    <a:pt x="9791" y="1161"/>
                    <a:pt x="8225" y="545"/>
                  </a:cubicBezTo>
                  <a:cubicBezTo>
                    <a:pt x="7303" y="183"/>
                    <a:pt x="6338" y="0"/>
                    <a:pt x="5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3"/>
            <p:cNvSpPr/>
            <p:nvPr/>
          </p:nvSpPr>
          <p:spPr>
            <a:xfrm>
              <a:off x="7771131" y="3052363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4" y="589"/>
                    <a:pt x="10780" y="1958"/>
                    <a:pt x="11966" y="4093"/>
                  </a:cubicBezTo>
                  <a:cubicBezTo>
                    <a:pt x="12655" y="5331"/>
                    <a:pt x="12772" y="6643"/>
                    <a:pt x="12295" y="7786"/>
                  </a:cubicBezTo>
                  <a:cubicBezTo>
                    <a:pt x="11813" y="8946"/>
                    <a:pt x="10777" y="9802"/>
                    <a:pt x="9378" y="10195"/>
                  </a:cubicBezTo>
                  <a:cubicBezTo>
                    <a:pt x="8827" y="10350"/>
                    <a:pt x="8254" y="10424"/>
                    <a:pt x="7676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7" y="2067"/>
                    <a:pt x="2613" y="1211"/>
                    <a:pt x="4011" y="818"/>
                  </a:cubicBezTo>
                  <a:cubicBezTo>
                    <a:pt x="4557" y="665"/>
                    <a:pt x="5119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0"/>
                    <a:pt x="3851" y="249"/>
                  </a:cubicBezTo>
                  <a:cubicBezTo>
                    <a:pt x="2275" y="692"/>
                    <a:pt x="1102" y="1669"/>
                    <a:pt x="548" y="2998"/>
                  </a:cubicBezTo>
                  <a:cubicBezTo>
                    <a:pt x="1" y="4312"/>
                    <a:pt x="128" y="5806"/>
                    <a:pt x="906" y="7206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3"/>
                    <a:pt x="7707" y="11013"/>
                  </a:cubicBezTo>
                  <a:cubicBezTo>
                    <a:pt x="8326" y="11013"/>
                    <a:pt x="8942" y="10930"/>
                    <a:pt x="9539" y="10765"/>
                  </a:cubicBezTo>
                  <a:cubicBezTo>
                    <a:pt x="11114" y="10321"/>
                    <a:pt x="12287" y="9344"/>
                    <a:pt x="12841" y="8014"/>
                  </a:cubicBezTo>
                  <a:cubicBezTo>
                    <a:pt x="13388" y="6701"/>
                    <a:pt x="13261" y="5207"/>
                    <a:pt x="12483" y="3807"/>
                  </a:cubicBezTo>
                  <a:cubicBezTo>
                    <a:pt x="11194" y="1489"/>
                    <a:pt x="8400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3"/>
            <p:cNvSpPr/>
            <p:nvPr/>
          </p:nvSpPr>
          <p:spPr>
            <a:xfrm>
              <a:off x="6857252" y="3739903"/>
              <a:ext cx="116582" cy="32814"/>
            </a:xfrm>
            <a:custGeom>
              <a:avLst/>
              <a:gdLst/>
              <a:ahLst/>
              <a:cxnLst/>
              <a:rect l="l" t="t" r="r" b="b"/>
              <a:pathLst>
                <a:path w="6594" h="1856" extrusionOk="0">
                  <a:moveTo>
                    <a:pt x="6594" y="0"/>
                  </a:moveTo>
                  <a:lnTo>
                    <a:pt x="1" y="185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3"/>
            <p:cNvSpPr/>
            <p:nvPr/>
          </p:nvSpPr>
          <p:spPr>
            <a:xfrm>
              <a:off x="6855785" y="3734952"/>
              <a:ext cx="119411" cy="42821"/>
            </a:xfrm>
            <a:custGeom>
              <a:avLst/>
              <a:gdLst/>
              <a:ahLst/>
              <a:cxnLst/>
              <a:rect l="l" t="t" r="r" b="b"/>
              <a:pathLst>
                <a:path w="6754" h="2422" extrusionOk="0">
                  <a:moveTo>
                    <a:pt x="6594" y="1"/>
                  </a:moveTo>
                  <a:lnTo>
                    <a:pt x="0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3"/>
            <p:cNvSpPr/>
            <p:nvPr/>
          </p:nvSpPr>
          <p:spPr>
            <a:xfrm>
              <a:off x="7064073" y="3512344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40622" y="0"/>
                  </a:moveTo>
                  <a:lnTo>
                    <a:pt x="0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3"/>
            <p:cNvSpPr/>
            <p:nvPr/>
          </p:nvSpPr>
          <p:spPr>
            <a:xfrm>
              <a:off x="7062659" y="3507305"/>
              <a:ext cx="721043" cy="212248"/>
            </a:xfrm>
            <a:custGeom>
              <a:avLst/>
              <a:gdLst/>
              <a:ahLst/>
              <a:cxnLst/>
              <a:rect l="l" t="t" r="r" b="b"/>
              <a:pathLst>
                <a:path w="40783" h="12005" extrusionOk="0">
                  <a:moveTo>
                    <a:pt x="40622" y="1"/>
                  </a:moveTo>
                  <a:lnTo>
                    <a:pt x="1" y="11435"/>
                  </a:lnTo>
                  <a:lnTo>
                    <a:pt x="161" y="12004"/>
                  </a:lnTo>
                  <a:lnTo>
                    <a:pt x="40783" y="570"/>
                  </a:lnTo>
                  <a:lnTo>
                    <a:pt x="40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3"/>
            <p:cNvSpPr/>
            <p:nvPr/>
          </p:nvSpPr>
          <p:spPr>
            <a:xfrm>
              <a:off x="6902354" y="3772399"/>
              <a:ext cx="289563" cy="81505"/>
            </a:xfrm>
            <a:custGeom>
              <a:avLst/>
              <a:gdLst/>
              <a:ahLst/>
              <a:cxnLst/>
              <a:rect l="l" t="t" r="r" b="b"/>
              <a:pathLst>
                <a:path w="16378" h="4610" extrusionOk="0">
                  <a:moveTo>
                    <a:pt x="16378" y="0"/>
                  </a:moveTo>
                  <a:lnTo>
                    <a:pt x="0" y="46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3"/>
            <p:cNvSpPr/>
            <p:nvPr/>
          </p:nvSpPr>
          <p:spPr>
            <a:xfrm>
              <a:off x="6900851" y="3767501"/>
              <a:ext cx="292445" cy="91441"/>
            </a:xfrm>
            <a:custGeom>
              <a:avLst/>
              <a:gdLst/>
              <a:ahLst/>
              <a:cxnLst/>
              <a:rect l="l" t="t" r="r" b="b"/>
              <a:pathLst>
                <a:path w="16541" h="5172" extrusionOk="0">
                  <a:moveTo>
                    <a:pt x="16381" y="0"/>
                  </a:moveTo>
                  <a:lnTo>
                    <a:pt x="1" y="4601"/>
                  </a:lnTo>
                  <a:lnTo>
                    <a:pt x="161" y="5171"/>
                  </a:lnTo>
                  <a:lnTo>
                    <a:pt x="16541" y="569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3"/>
            <p:cNvSpPr/>
            <p:nvPr/>
          </p:nvSpPr>
          <p:spPr>
            <a:xfrm>
              <a:off x="7270858" y="3647489"/>
              <a:ext cx="364756" cy="102685"/>
            </a:xfrm>
            <a:custGeom>
              <a:avLst/>
              <a:gdLst/>
              <a:ahLst/>
              <a:cxnLst/>
              <a:rect l="l" t="t" r="r" b="b"/>
              <a:pathLst>
                <a:path w="20631" h="5808" extrusionOk="0">
                  <a:moveTo>
                    <a:pt x="20631" y="1"/>
                  </a:moveTo>
                  <a:lnTo>
                    <a:pt x="0" y="58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3"/>
            <p:cNvSpPr/>
            <p:nvPr/>
          </p:nvSpPr>
          <p:spPr>
            <a:xfrm>
              <a:off x="7269461" y="3642468"/>
              <a:ext cx="367585" cy="112728"/>
            </a:xfrm>
            <a:custGeom>
              <a:avLst/>
              <a:gdLst/>
              <a:ahLst/>
              <a:cxnLst/>
              <a:rect l="l" t="t" r="r" b="b"/>
              <a:pathLst>
                <a:path w="20791" h="6376" extrusionOk="0">
                  <a:moveTo>
                    <a:pt x="20629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0" y="569"/>
                  </a:lnTo>
                  <a:lnTo>
                    <a:pt x="2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3"/>
            <p:cNvSpPr/>
            <p:nvPr/>
          </p:nvSpPr>
          <p:spPr>
            <a:xfrm>
              <a:off x="7703293" y="3593512"/>
              <a:ext cx="124078" cy="34953"/>
            </a:xfrm>
            <a:custGeom>
              <a:avLst/>
              <a:gdLst/>
              <a:ahLst/>
              <a:cxnLst/>
              <a:rect l="l" t="t" r="r" b="b"/>
              <a:pathLst>
                <a:path w="7018" h="1977" extrusionOk="0">
                  <a:moveTo>
                    <a:pt x="7018" y="1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3"/>
            <p:cNvSpPr/>
            <p:nvPr/>
          </p:nvSpPr>
          <p:spPr>
            <a:xfrm>
              <a:off x="7701967" y="3588244"/>
              <a:ext cx="126925" cy="45066"/>
            </a:xfrm>
            <a:custGeom>
              <a:avLst/>
              <a:gdLst/>
              <a:ahLst/>
              <a:cxnLst/>
              <a:rect l="l" t="t" r="r" b="b"/>
              <a:pathLst>
                <a:path w="7179" h="2549" extrusionOk="0">
                  <a:moveTo>
                    <a:pt x="7019" y="0"/>
                  </a:moveTo>
                  <a:lnTo>
                    <a:pt x="1" y="1980"/>
                  </a:lnTo>
                  <a:lnTo>
                    <a:pt x="162" y="2549"/>
                  </a:lnTo>
                  <a:lnTo>
                    <a:pt x="7179" y="569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6947473" y="3776288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3" y="1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6946041" y="3771267"/>
              <a:ext cx="566874" cy="168826"/>
            </a:xfrm>
            <a:custGeom>
              <a:avLst/>
              <a:gdLst/>
              <a:ahLst/>
              <a:cxnLst/>
              <a:rect l="l" t="t" r="r" b="b"/>
              <a:pathLst>
                <a:path w="32063" h="9549" extrusionOk="0">
                  <a:moveTo>
                    <a:pt x="31903" y="0"/>
                  </a:moveTo>
                  <a:lnTo>
                    <a:pt x="1" y="8979"/>
                  </a:lnTo>
                  <a:lnTo>
                    <a:pt x="161" y="9548"/>
                  </a:lnTo>
                  <a:lnTo>
                    <a:pt x="32063" y="569"/>
                  </a:lnTo>
                  <a:lnTo>
                    <a:pt x="31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7635579" y="3674699"/>
              <a:ext cx="236930" cy="66689"/>
            </a:xfrm>
            <a:custGeom>
              <a:avLst/>
              <a:gdLst/>
              <a:ahLst/>
              <a:cxnLst/>
              <a:rect l="l" t="t" r="r" b="b"/>
              <a:pathLst>
                <a:path w="13401" h="3772" extrusionOk="0">
                  <a:moveTo>
                    <a:pt x="13400" y="0"/>
                  </a:moveTo>
                  <a:lnTo>
                    <a:pt x="0" y="37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7634288" y="3669377"/>
              <a:ext cx="239723" cy="76873"/>
            </a:xfrm>
            <a:custGeom>
              <a:avLst/>
              <a:gdLst/>
              <a:ahLst/>
              <a:cxnLst/>
              <a:rect l="l" t="t" r="r" b="b"/>
              <a:pathLst>
                <a:path w="13559" h="4348" extrusionOk="0">
                  <a:moveTo>
                    <a:pt x="13397" y="0"/>
                  </a:moveTo>
                  <a:lnTo>
                    <a:pt x="0" y="3779"/>
                  </a:lnTo>
                  <a:lnTo>
                    <a:pt x="161" y="4348"/>
                  </a:lnTo>
                  <a:lnTo>
                    <a:pt x="13559" y="570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7965841" y="3419453"/>
              <a:ext cx="249518" cy="184349"/>
            </a:xfrm>
            <a:custGeom>
              <a:avLst/>
              <a:gdLst/>
              <a:ahLst/>
              <a:cxnLst/>
              <a:rect l="l" t="t" r="r" b="b"/>
              <a:pathLst>
                <a:path w="14113" h="10427" extrusionOk="0">
                  <a:moveTo>
                    <a:pt x="6072" y="0"/>
                  </a:moveTo>
                  <a:cubicBezTo>
                    <a:pt x="5468" y="0"/>
                    <a:pt x="4869" y="77"/>
                    <a:pt x="4292" y="239"/>
                  </a:cubicBezTo>
                  <a:cubicBezTo>
                    <a:pt x="1238" y="1098"/>
                    <a:pt x="0" y="4023"/>
                    <a:pt x="1526" y="6770"/>
                  </a:cubicBezTo>
                  <a:cubicBezTo>
                    <a:pt x="2764" y="8998"/>
                    <a:pt x="5443" y="10426"/>
                    <a:pt x="8041" y="10426"/>
                  </a:cubicBezTo>
                  <a:cubicBezTo>
                    <a:pt x="8644" y="10426"/>
                    <a:pt x="9244" y="10349"/>
                    <a:pt x="9819" y="10187"/>
                  </a:cubicBezTo>
                  <a:cubicBezTo>
                    <a:pt x="12874" y="9327"/>
                    <a:pt x="14113" y="6404"/>
                    <a:pt x="12585" y="3656"/>
                  </a:cubicBezTo>
                  <a:cubicBezTo>
                    <a:pt x="11347" y="1427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7972224" y="3414255"/>
              <a:ext cx="236735" cy="194728"/>
            </a:xfrm>
            <a:custGeom>
              <a:avLst/>
              <a:gdLst/>
              <a:ahLst/>
              <a:cxnLst/>
              <a:rect l="l" t="t" r="r" b="b"/>
              <a:pathLst>
                <a:path w="13390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6" y="589"/>
                    <a:pt x="10780" y="1959"/>
                    <a:pt x="11966" y="4094"/>
                  </a:cubicBezTo>
                  <a:cubicBezTo>
                    <a:pt x="12656" y="5333"/>
                    <a:pt x="12773" y="6645"/>
                    <a:pt x="12297" y="7787"/>
                  </a:cubicBezTo>
                  <a:cubicBezTo>
                    <a:pt x="11814" y="8947"/>
                    <a:pt x="10778" y="9802"/>
                    <a:pt x="9380" y="10196"/>
                  </a:cubicBezTo>
                  <a:cubicBezTo>
                    <a:pt x="8829" y="10352"/>
                    <a:pt x="8255" y="10426"/>
                    <a:pt x="7677" y="10426"/>
                  </a:cubicBezTo>
                  <a:cubicBezTo>
                    <a:pt x="5185" y="10426"/>
                    <a:pt x="2610" y="9054"/>
                    <a:pt x="1425" y="6919"/>
                  </a:cubicBezTo>
                  <a:cubicBezTo>
                    <a:pt x="736" y="5680"/>
                    <a:pt x="619" y="4368"/>
                    <a:pt x="1095" y="3226"/>
                  </a:cubicBezTo>
                  <a:cubicBezTo>
                    <a:pt x="1577" y="2067"/>
                    <a:pt x="2613" y="1211"/>
                    <a:pt x="4012" y="818"/>
                  </a:cubicBezTo>
                  <a:cubicBezTo>
                    <a:pt x="4557" y="666"/>
                    <a:pt x="5121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1"/>
                    <a:pt x="3851" y="249"/>
                  </a:cubicBezTo>
                  <a:cubicBezTo>
                    <a:pt x="2276" y="692"/>
                    <a:pt x="1102" y="1669"/>
                    <a:pt x="548" y="2999"/>
                  </a:cubicBezTo>
                  <a:cubicBezTo>
                    <a:pt x="1" y="4312"/>
                    <a:pt x="129" y="5806"/>
                    <a:pt x="906" y="7207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4"/>
                    <a:pt x="7707" y="11014"/>
                  </a:cubicBezTo>
                  <a:cubicBezTo>
                    <a:pt x="8326" y="11014"/>
                    <a:pt x="8943" y="10930"/>
                    <a:pt x="9539" y="10765"/>
                  </a:cubicBezTo>
                  <a:cubicBezTo>
                    <a:pt x="11114" y="10322"/>
                    <a:pt x="12287" y="9345"/>
                    <a:pt x="12841" y="8015"/>
                  </a:cubicBezTo>
                  <a:cubicBezTo>
                    <a:pt x="13389" y="6701"/>
                    <a:pt x="13261" y="5207"/>
                    <a:pt x="12483" y="3807"/>
                  </a:cubicBezTo>
                  <a:cubicBezTo>
                    <a:pt x="11194" y="1488"/>
                    <a:pt x="8399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3"/>
            <p:cNvSpPr/>
            <p:nvPr/>
          </p:nvSpPr>
          <p:spPr>
            <a:xfrm>
              <a:off x="7866780" y="3874235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3"/>
            <p:cNvSpPr/>
            <p:nvPr/>
          </p:nvSpPr>
          <p:spPr>
            <a:xfrm>
              <a:off x="7865490" y="3868949"/>
              <a:ext cx="119428" cy="42962"/>
            </a:xfrm>
            <a:custGeom>
              <a:avLst/>
              <a:gdLst/>
              <a:ahLst/>
              <a:cxnLst/>
              <a:rect l="l" t="t" r="r" b="b"/>
              <a:pathLst>
                <a:path w="6755" h="2430" extrusionOk="0">
                  <a:moveTo>
                    <a:pt x="6593" y="1"/>
                  </a:moveTo>
                  <a:lnTo>
                    <a:pt x="1" y="1859"/>
                  </a:lnTo>
                  <a:lnTo>
                    <a:pt x="162" y="2429"/>
                  </a:lnTo>
                  <a:lnTo>
                    <a:pt x="6754" y="570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3"/>
            <p:cNvSpPr/>
            <p:nvPr/>
          </p:nvSpPr>
          <p:spPr>
            <a:xfrm>
              <a:off x="7058345" y="3932456"/>
              <a:ext cx="718215" cy="202153"/>
            </a:xfrm>
            <a:custGeom>
              <a:avLst/>
              <a:gdLst/>
              <a:ahLst/>
              <a:cxnLst/>
              <a:rect l="l" t="t" r="r" b="b"/>
              <a:pathLst>
                <a:path w="40623" h="11434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3"/>
            <p:cNvSpPr/>
            <p:nvPr/>
          </p:nvSpPr>
          <p:spPr>
            <a:xfrm>
              <a:off x="7056948" y="3927435"/>
              <a:ext cx="721043" cy="212213"/>
            </a:xfrm>
            <a:custGeom>
              <a:avLst/>
              <a:gdLst/>
              <a:ahLst/>
              <a:cxnLst/>
              <a:rect l="l" t="t" r="r" b="b"/>
              <a:pathLst>
                <a:path w="40783" h="12003" extrusionOk="0">
                  <a:moveTo>
                    <a:pt x="40621" y="0"/>
                  </a:moveTo>
                  <a:lnTo>
                    <a:pt x="0" y="11433"/>
                  </a:lnTo>
                  <a:lnTo>
                    <a:pt x="160" y="12003"/>
                  </a:lnTo>
                  <a:lnTo>
                    <a:pt x="40782" y="569"/>
                  </a:lnTo>
                  <a:lnTo>
                    <a:pt x="40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3"/>
            <p:cNvSpPr/>
            <p:nvPr/>
          </p:nvSpPr>
          <p:spPr>
            <a:xfrm>
              <a:off x="7738919" y="3955404"/>
              <a:ext cx="289581" cy="81522"/>
            </a:xfrm>
            <a:custGeom>
              <a:avLst/>
              <a:gdLst/>
              <a:ahLst/>
              <a:cxnLst/>
              <a:rect l="l" t="t" r="r" b="b"/>
              <a:pathLst>
                <a:path w="16379" h="4611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3"/>
            <p:cNvSpPr/>
            <p:nvPr/>
          </p:nvSpPr>
          <p:spPr>
            <a:xfrm>
              <a:off x="7728417" y="3947784"/>
              <a:ext cx="291579" cy="91246"/>
            </a:xfrm>
            <a:custGeom>
              <a:avLst/>
              <a:gdLst/>
              <a:ahLst/>
              <a:cxnLst/>
              <a:rect l="l" t="t" r="r" b="b"/>
              <a:pathLst>
                <a:path w="16492" h="5161" extrusionOk="0">
                  <a:moveTo>
                    <a:pt x="16333" y="0"/>
                  </a:moveTo>
                  <a:lnTo>
                    <a:pt x="1" y="4593"/>
                  </a:lnTo>
                  <a:lnTo>
                    <a:pt x="159" y="5161"/>
                  </a:lnTo>
                  <a:lnTo>
                    <a:pt x="16491" y="568"/>
                  </a:lnTo>
                  <a:lnTo>
                    <a:pt x="16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3"/>
            <p:cNvSpPr/>
            <p:nvPr/>
          </p:nvSpPr>
          <p:spPr>
            <a:xfrm>
              <a:off x="7295221" y="4059133"/>
              <a:ext cx="364774" cy="102685"/>
            </a:xfrm>
            <a:custGeom>
              <a:avLst/>
              <a:gdLst/>
              <a:ahLst/>
              <a:cxnLst/>
              <a:rect l="l" t="t" r="r" b="b"/>
              <a:pathLst>
                <a:path w="20632" h="5808" extrusionOk="0">
                  <a:moveTo>
                    <a:pt x="1" y="5808"/>
                  </a:moveTo>
                  <a:lnTo>
                    <a:pt x="2063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3"/>
            <p:cNvSpPr/>
            <p:nvPr/>
          </p:nvSpPr>
          <p:spPr>
            <a:xfrm>
              <a:off x="7293807" y="4054112"/>
              <a:ext cx="367603" cy="112745"/>
            </a:xfrm>
            <a:custGeom>
              <a:avLst/>
              <a:gdLst/>
              <a:ahLst/>
              <a:cxnLst/>
              <a:rect l="l" t="t" r="r" b="b"/>
              <a:pathLst>
                <a:path w="20792" h="6377" extrusionOk="0">
                  <a:moveTo>
                    <a:pt x="20631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2" y="569"/>
                  </a:lnTo>
                  <a:lnTo>
                    <a:pt x="206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3"/>
            <p:cNvSpPr/>
            <p:nvPr/>
          </p:nvSpPr>
          <p:spPr>
            <a:xfrm>
              <a:off x="7103464" y="4180860"/>
              <a:ext cx="124096" cy="34936"/>
            </a:xfrm>
            <a:custGeom>
              <a:avLst/>
              <a:gdLst/>
              <a:ahLst/>
              <a:cxnLst/>
              <a:rect l="l" t="t" r="r" b="b"/>
              <a:pathLst>
                <a:path w="7019" h="1976" extrusionOk="0">
                  <a:moveTo>
                    <a:pt x="1" y="1976"/>
                  </a:moveTo>
                  <a:lnTo>
                    <a:pt x="701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3"/>
            <p:cNvSpPr/>
            <p:nvPr/>
          </p:nvSpPr>
          <p:spPr>
            <a:xfrm>
              <a:off x="7101979" y="4175927"/>
              <a:ext cx="126942" cy="44943"/>
            </a:xfrm>
            <a:custGeom>
              <a:avLst/>
              <a:gdLst/>
              <a:ahLst/>
              <a:cxnLst/>
              <a:rect l="l" t="t" r="r" b="b"/>
              <a:pathLst>
                <a:path w="7180" h="2542" extrusionOk="0">
                  <a:moveTo>
                    <a:pt x="7019" y="1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3"/>
            <p:cNvSpPr/>
            <p:nvPr/>
          </p:nvSpPr>
          <p:spPr>
            <a:xfrm>
              <a:off x="7509538" y="4036591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1" y="8980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3"/>
            <p:cNvSpPr/>
            <p:nvPr/>
          </p:nvSpPr>
          <p:spPr>
            <a:xfrm>
              <a:off x="7499461" y="4028670"/>
              <a:ext cx="565336" cy="168243"/>
            </a:xfrm>
            <a:custGeom>
              <a:avLst/>
              <a:gdLst/>
              <a:ahLst/>
              <a:cxnLst/>
              <a:rect l="l" t="t" r="r" b="b"/>
              <a:pathLst>
                <a:path w="31976" h="9516" extrusionOk="0">
                  <a:moveTo>
                    <a:pt x="31816" y="0"/>
                  </a:moveTo>
                  <a:lnTo>
                    <a:pt x="0" y="8948"/>
                  </a:lnTo>
                  <a:lnTo>
                    <a:pt x="160" y="9516"/>
                  </a:lnTo>
                  <a:lnTo>
                    <a:pt x="31976" y="568"/>
                  </a:lnTo>
                  <a:lnTo>
                    <a:pt x="31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3"/>
            <p:cNvSpPr/>
            <p:nvPr/>
          </p:nvSpPr>
          <p:spPr>
            <a:xfrm>
              <a:off x="7148566" y="4230275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0" y="3772"/>
                  </a:moveTo>
                  <a:lnTo>
                    <a:pt x="1339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3"/>
            <p:cNvSpPr/>
            <p:nvPr/>
          </p:nvSpPr>
          <p:spPr>
            <a:xfrm>
              <a:off x="7147063" y="4225396"/>
              <a:ext cx="239776" cy="76607"/>
            </a:xfrm>
            <a:custGeom>
              <a:avLst/>
              <a:gdLst/>
              <a:ahLst/>
              <a:cxnLst/>
              <a:rect l="l" t="t" r="r" b="b"/>
              <a:pathLst>
                <a:path w="13562" h="4333" extrusionOk="0">
                  <a:moveTo>
                    <a:pt x="13402" y="1"/>
                  </a:moveTo>
                  <a:lnTo>
                    <a:pt x="1" y="3764"/>
                  </a:lnTo>
                  <a:lnTo>
                    <a:pt x="161" y="4333"/>
                  </a:lnTo>
                  <a:lnTo>
                    <a:pt x="13562" y="570"/>
                  </a:lnTo>
                  <a:lnTo>
                    <a:pt x="13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3"/>
            <p:cNvSpPr/>
            <p:nvPr/>
          </p:nvSpPr>
          <p:spPr>
            <a:xfrm>
              <a:off x="8178638" y="3781239"/>
              <a:ext cx="225968" cy="184314"/>
            </a:xfrm>
            <a:custGeom>
              <a:avLst/>
              <a:gdLst/>
              <a:ahLst/>
              <a:cxnLst/>
              <a:rect l="l" t="t" r="r" b="b"/>
              <a:pathLst>
                <a:path w="12781" h="10425" extrusionOk="0">
                  <a:moveTo>
                    <a:pt x="5404" y="1"/>
                  </a:moveTo>
                  <a:cubicBezTo>
                    <a:pt x="4750" y="1"/>
                    <a:pt x="4111" y="91"/>
                    <a:pt x="3513" y="272"/>
                  </a:cubicBezTo>
                  <a:cubicBezTo>
                    <a:pt x="2062" y="711"/>
                    <a:pt x="974" y="1654"/>
                    <a:pt x="487" y="2892"/>
                  </a:cubicBezTo>
                  <a:cubicBezTo>
                    <a:pt x="1" y="4130"/>
                    <a:pt x="155" y="5561"/>
                    <a:pt x="920" y="6871"/>
                  </a:cubicBezTo>
                  <a:cubicBezTo>
                    <a:pt x="1683" y="8181"/>
                    <a:pt x="2991" y="9263"/>
                    <a:pt x="4556" y="9878"/>
                  </a:cubicBezTo>
                  <a:cubicBezTo>
                    <a:pt x="5477" y="10241"/>
                    <a:pt x="6443" y="10424"/>
                    <a:pt x="7378" y="10424"/>
                  </a:cubicBezTo>
                  <a:cubicBezTo>
                    <a:pt x="8032" y="10424"/>
                    <a:pt x="8671" y="10334"/>
                    <a:pt x="9268" y="10153"/>
                  </a:cubicBezTo>
                  <a:cubicBezTo>
                    <a:pt x="10719" y="9713"/>
                    <a:pt x="11808" y="8770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4"/>
                    <a:pt x="9791" y="1161"/>
                    <a:pt x="8224" y="546"/>
                  </a:cubicBezTo>
                  <a:cubicBezTo>
                    <a:pt x="7304" y="184"/>
                    <a:pt x="6338" y="1"/>
                    <a:pt x="5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3"/>
            <p:cNvSpPr/>
            <p:nvPr/>
          </p:nvSpPr>
          <p:spPr>
            <a:xfrm>
              <a:off x="8173334" y="3776164"/>
              <a:ext cx="236700" cy="194710"/>
            </a:xfrm>
            <a:custGeom>
              <a:avLst/>
              <a:gdLst/>
              <a:ahLst/>
              <a:cxnLst/>
              <a:rect l="l" t="t" r="r" b="b"/>
              <a:pathLst>
                <a:path w="13388" h="11013" extrusionOk="0">
                  <a:moveTo>
                    <a:pt x="5686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5" y="589"/>
                    <a:pt x="10779" y="1959"/>
                    <a:pt x="11965" y="4093"/>
                  </a:cubicBezTo>
                  <a:cubicBezTo>
                    <a:pt x="12654" y="5332"/>
                    <a:pt x="12771" y="6644"/>
                    <a:pt x="12295" y="7787"/>
                  </a:cubicBezTo>
                  <a:cubicBezTo>
                    <a:pt x="11812" y="8947"/>
                    <a:pt x="10777" y="9801"/>
                    <a:pt x="9378" y="10194"/>
                  </a:cubicBezTo>
                  <a:cubicBezTo>
                    <a:pt x="8826" y="10350"/>
                    <a:pt x="8252" y="10424"/>
                    <a:pt x="7673" y="10424"/>
                  </a:cubicBezTo>
                  <a:cubicBezTo>
                    <a:pt x="5182" y="10424"/>
                    <a:pt x="2610" y="9053"/>
                    <a:pt x="1424" y="6918"/>
                  </a:cubicBezTo>
                  <a:cubicBezTo>
                    <a:pt x="735" y="5681"/>
                    <a:pt x="618" y="4368"/>
                    <a:pt x="1094" y="3226"/>
                  </a:cubicBezTo>
                  <a:cubicBezTo>
                    <a:pt x="1577" y="2066"/>
                    <a:pt x="2612" y="1211"/>
                    <a:pt x="4011" y="817"/>
                  </a:cubicBezTo>
                  <a:cubicBezTo>
                    <a:pt x="4556" y="666"/>
                    <a:pt x="5119" y="589"/>
                    <a:pt x="5686" y="589"/>
                  </a:cubicBezTo>
                  <a:close/>
                  <a:moveTo>
                    <a:pt x="5694" y="0"/>
                  </a:moveTo>
                  <a:cubicBezTo>
                    <a:pt x="5068" y="0"/>
                    <a:pt x="4446" y="80"/>
                    <a:pt x="3850" y="248"/>
                  </a:cubicBezTo>
                  <a:cubicBezTo>
                    <a:pt x="2275" y="692"/>
                    <a:pt x="1101" y="1668"/>
                    <a:pt x="547" y="2999"/>
                  </a:cubicBezTo>
                  <a:cubicBezTo>
                    <a:pt x="1" y="4312"/>
                    <a:pt x="128" y="5807"/>
                    <a:pt x="906" y="7207"/>
                  </a:cubicBezTo>
                  <a:cubicBezTo>
                    <a:pt x="2195" y="9524"/>
                    <a:pt x="4989" y="11013"/>
                    <a:pt x="7693" y="11013"/>
                  </a:cubicBezTo>
                  <a:cubicBezTo>
                    <a:pt x="7703" y="11013"/>
                    <a:pt x="7712" y="11013"/>
                    <a:pt x="7721" y="11013"/>
                  </a:cubicBezTo>
                  <a:cubicBezTo>
                    <a:pt x="8335" y="11013"/>
                    <a:pt x="8946" y="10930"/>
                    <a:pt x="9539" y="10765"/>
                  </a:cubicBezTo>
                  <a:cubicBezTo>
                    <a:pt x="11114" y="10321"/>
                    <a:pt x="12286" y="9344"/>
                    <a:pt x="12842" y="8015"/>
                  </a:cubicBezTo>
                  <a:cubicBezTo>
                    <a:pt x="13388" y="6702"/>
                    <a:pt x="13261" y="5207"/>
                    <a:pt x="12483" y="3806"/>
                  </a:cubicBezTo>
                  <a:cubicBezTo>
                    <a:pt x="11194" y="1488"/>
                    <a:pt x="8397" y="0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3"/>
            <p:cNvSpPr/>
            <p:nvPr/>
          </p:nvSpPr>
          <p:spPr>
            <a:xfrm>
              <a:off x="6387795" y="1919216"/>
              <a:ext cx="737256" cy="419387"/>
            </a:xfrm>
            <a:custGeom>
              <a:avLst/>
              <a:gdLst/>
              <a:ahLst/>
              <a:cxnLst/>
              <a:rect l="l" t="t" r="r" b="b"/>
              <a:pathLst>
                <a:path w="41700" h="23721" extrusionOk="0">
                  <a:moveTo>
                    <a:pt x="15263" y="3635"/>
                  </a:moveTo>
                  <a:cubicBezTo>
                    <a:pt x="16116" y="3635"/>
                    <a:pt x="16995" y="4104"/>
                    <a:pt x="17402" y="4836"/>
                  </a:cubicBezTo>
                  <a:cubicBezTo>
                    <a:pt x="17903" y="5737"/>
                    <a:pt x="17496" y="6696"/>
                    <a:pt x="16494" y="6979"/>
                  </a:cubicBezTo>
                  <a:cubicBezTo>
                    <a:pt x="16305" y="7032"/>
                    <a:pt x="16108" y="7057"/>
                    <a:pt x="15910" y="7057"/>
                  </a:cubicBezTo>
                  <a:cubicBezTo>
                    <a:pt x="15058" y="7057"/>
                    <a:pt x="14179" y="6588"/>
                    <a:pt x="13772" y="5857"/>
                  </a:cubicBezTo>
                  <a:cubicBezTo>
                    <a:pt x="13271" y="4957"/>
                    <a:pt x="13678" y="3996"/>
                    <a:pt x="14680" y="3714"/>
                  </a:cubicBezTo>
                  <a:cubicBezTo>
                    <a:pt x="14869" y="3661"/>
                    <a:pt x="15065" y="3635"/>
                    <a:pt x="15263" y="3635"/>
                  </a:cubicBezTo>
                  <a:close/>
                  <a:moveTo>
                    <a:pt x="14577" y="0"/>
                  </a:moveTo>
                  <a:cubicBezTo>
                    <a:pt x="13958" y="0"/>
                    <a:pt x="13343" y="79"/>
                    <a:pt x="12752" y="245"/>
                  </a:cubicBezTo>
                  <a:cubicBezTo>
                    <a:pt x="9620" y="1127"/>
                    <a:pt x="8351" y="4126"/>
                    <a:pt x="9916" y="6943"/>
                  </a:cubicBezTo>
                  <a:cubicBezTo>
                    <a:pt x="10633" y="8235"/>
                    <a:pt x="11826" y="9260"/>
                    <a:pt x="13199" y="9912"/>
                  </a:cubicBezTo>
                  <a:cubicBezTo>
                    <a:pt x="13199" y="9912"/>
                    <a:pt x="15468" y="10926"/>
                    <a:pt x="15921" y="11741"/>
                  </a:cubicBezTo>
                  <a:cubicBezTo>
                    <a:pt x="16160" y="12172"/>
                    <a:pt x="15531" y="12682"/>
                    <a:pt x="14884" y="13068"/>
                  </a:cubicBezTo>
                  <a:lnTo>
                    <a:pt x="2855" y="16454"/>
                  </a:lnTo>
                  <a:cubicBezTo>
                    <a:pt x="824" y="17025"/>
                    <a:pt x="1" y="18971"/>
                    <a:pt x="1016" y="20798"/>
                  </a:cubicBezTo>
                  <a:lnTo>
                    <a:pt x="2641" y="23721"/>
                  </a:lnTo>
                  <a:lnTo>
                    <a:pt x="41700" y="12727"/>
                  </a:lnTo>
                  <a:lnTo>
                    <a:pt x="40075" y="9803"/>
                  </a:lnTo>
                  <a:cubicBezTo>
                    <a:pt x="39251" y="8320"/>
                    <a:pt x="37469" y="7371"/>
                    <a:pt x="35742" y="7371"/>
                  </a:cubicBezTo>
                  <a:cubicBezTo>
                    <a:pt x="35340" y="7371"/>
                    <a:pt x="34941" y="7422"/>
                    <a:pt x="34558" y="7530"/>
                  </a:cubicBezTo>
                  <a:lnTo>
                    <a:pt x="23398" y="10671"/>
                  </a:lnTo>
                  <a:cubicBezTo>
                    <a:pt x="23277" y="10676"/>
                    <a:pt x="23154" y="10679"/>
                    <a:pt x="23031" y="10679"/>
                  </a:cubicBezTo>
                  <a:cubicBezTo>
                    <a:pt x="22296" y="10679"/>
                    <a:pt x="21570" y="10578"/>
                    <a:pt x="21365" y="10208"/>
                  </a:cubicBezTo>
                  <a:cubicBezTo>
                    <a:pt x="20752" y="9101"/>
                    <a:pt x="21529" y="8056"/>
                    <a:pt x="21764" y="7075"/>
                  </a:cubicBezTo>
                  <a:cubicBezTo>
                    <a:pt x="22029" y="5979"/>
                    <a:pt x="21888" y="4884"/>
                    <a:pt x="21258" y="3750"/>
                  </a:cubicBezTo>
                  <a:cubicBezTo>
                    <a:pt x="19987" y="1464"/>
                    <a:pt x="17241" y="0"/>
                    <a:pt x="1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3"/>
            <p:cNvSpPr/>
            <p:nvPr/>
          </p:nvSpPr>
          <p:spPr>
            <a:xfrm>
              <a:off x="6390235" y="1914018"/>
              <a:ext cx="742631" cy="430756"/>
            </a:xfrm>
            <a:custGeom>
              <a:avLst/>
              <a:gdLst/>
              <a:ahLst/>
              <a:cxnLst/>
              <a:rect l="l" t="t" r="r" b="b"/>
              <a:pathLst>
                <a:path w="42004" h="24364" extrusionOk="0">
                  <a:moveTo>
                    <a:pt x="15130" y="4226"/>
                  </a:moveTo>
                  <a:cubicBezTo>
                    <a:pt x="15877" y="4226"/>
                    <a:pt x="16650" y="4635"/>
                    <a:pt x="17006" y="5274"/>
                  </a:cubicBezTo>
                  <a:cubicBezTo>
                    <a:pt x="17201" y="5626"/>
                    <a:pt x="17236" y="5995"/>
                    <a:pt x="17104" y="6313"/>
                  </a:cubicBezTo>
                  <a:cubicBezTo>
                    <a:pt x="16969" y="6637"/>
                    <a:pt x="16675" y="6876"/>
                    <a:pt x="16275" y="6989"/>
                  </a:cubicBezTo>
                  <a:cubicBezTo>
                    <a:pt x="16110" y="7036"/>
                    <a:pt x="15938" y="7058"/>
                    <a:pt x="15765" y="7058"/>
                  </a:cubicBezTo>
                  <a:cubicBezTo>
                    <a:pt x="15018" y="7058"/>
                    <a:pt x="14248" y="6647"/>
                    <a:pt x="13892" y="6008"/>
                  </a:cubicBezTo>
                  <a:cubicBezTo>
                    <a:pt x="13696" y="5656"/>
                    <a:pt x="13662" y="5287"/>
                    <a:pt x="13794" y="4969"/>
                  </a:cubicBezTo>
                  <a:cubicBezTo>
                    <a:pt x="13929" y="4645"/>
                    <a:pt x="14222" y="4406"/>
                    <a:pt x="14621" y="4292"/>
                  </a:cubicBezTo>
                  <a:lnTo>
                    <a:pt x="14621" y="4294"/>
                  </a:lnTo>
                  <a:cubicBezTo>
                    <a:pt x="14786" y="4248"/>
                    <a:pt x="14957" y="4226"/>
                    <a:pt x="15130" y="4226"/>
                  </a:cubicBezTo>
                  <a:close/>
                  <a:moveTo>
                    <a:pt x="15113" y="3636"/>
                  </a:moveTo>
                  <a:cubicBezTo>
                    <a:pt x="14891" y="3636"/>
                    <a:pt x="14672" y="3664"/>
                    <a:pt x="14461" y="3723"/>
                  </a:cubicBezTo>
                  <a:cubicBezTo>
                    <a:pt x="13885" y="3886"/>
                    <a:pt x="13454" y="4247"/>
                    <a:pt x="13249" y="4741"/>
                  </a:cubicBezTo>
                  <a:cubicBezTo>
                    <a:pt x="13045" y="5229"/>
                    <a:pt x="13090" y="5781"/>
                    <a:pt x="13376" y="6296"/>
                  </a:cubicBezTo>
                  <a:cubicBezTo>
                    <a:pt x="13833" y="7118"/>
                    <a:pt x="14824" y="7645"/>
                    <a:pt x="15782" y="7645"/>
                  </a:cubicBezTo>
                  <a:cubicBezTo>
                    <a:pt x="15786" y="7645"/>
                    <a:pt x="15791" y="7645"/>
                    <a:pt x="15795" y="7645"/>
                  </a:cubicBezTo>
                  <a:cubicBezTo>
                    <a:pt x="16012" y="7645"/>
                    <a:pt x="16227" y="7615"/>
                    <a:pt x="16435" y="7557"/>
                  </a:cubicBezTo>
                  <a:cubicBezTo>
                    <a:pt x="17012" y="7395"/>
                    <a:pt x="17444" y="7033"/>
                    <a:pt x="17649" y="6540"/>
                  </a:cubicBezTo>
                  <a:cubicBezTo>
                    <a:pt x="17852" y="6051"/>
                    <a:pt x="17808" y="5500"/>
                    <a:pt x="17522" y="4986"/>
                  </a:cubicBezTo>
                  <a:cubicBezTo>
                    <a:pt x="17065" y="4164"/>
                    <a:pt x="16072" y="3636"/>
                    <a:pt x="15113" y="3636"/>
                  </a:cubicBezTo>
                  <a:close/>
                  <a:moveTo>
                    <a:pt x="14428" y="588"/>
                  </a:moveTo>
                  <a:cubicBezTo>
                    <a:pt x="14433" y="588"/>
                    <a:pt x="14438" y="588"/>
                    <a:pt x="14442" y="588"/>
                  </a:cubicBezTo>
                  <a:cubicBezTo>
                    <a:pt x="17001" y="590"/>
                    <a:pt x="19643" y="1996"/>
                    <a:pt x="20861" y="4188"/>
                  </a:cubicBezTo>
                  <a:cubicBezTo>
                    <a:pt x="21436" y="5225"/>
                    <a:pt x="21592" y="6243"/>
                    <a:pt x="21338" y="7300"/>
                  </a:cubicBezTo>
                  <a:cubicBezTo>
                    <a:pt x="21279" y="7544"/>
                    <a:pt x="21183" y="7799"/>
                    <a:pt x="21080" y="8066"/>
                  </a:cubicBezTo>
                  <a:cubicBezTo>
                    <a:pt x="20785" y="8839"/>
                    <a:pt x="20450" y="9715"/>
                    <a:pt x="20968" y="10645"/>
                  </a:cubicBezTo>
                  <a:cubicBezTo>
                    <a:pt x="21199" y="11063"/>
                    <a:pt x="21827" y="11269"/>
                    <a:pt x="22887" y="11269"/>
                  </a:cubicBezTo>
                  <a:cubicBezTo>
                    <a:pt x="23009" y="11269"/>
                    <a:pt x="23137" y="11267"/>
                    <a:pt x="23271" y="11261"/>
                  </a:cubicBezTo>
                  <a:lnTo>
                    <a:pt x="34498" y="8110"/>
                  </a:lnTo>
                  <a:cubicBezTo>
                    <a:pt x="34857" y="8009"/>
                    <a:pt x="35231" y="7961"/>
                    <a:pt x="35607" y="7961"/>
                  </a:cubicBezTo>
                  <a:cubicBezTo>
                    <a:pt x="37230" y="7961"/>
                    <a:pt x="38905" y="8853"/>
                    <a:pt x="39677" y="10241"/>
                  </a:cubicBezTo>
                  <a:lnTo>
                    <a:pt x="41121" y="12839"/>
                  </a:lnTo>
                  <a:lnTo>
                    <a:pt x="2647" y="23669"/>
                  </a:lnTo>
                  <a:lnTo>
                    <a:pt x="1136" y="20948"/>
                  </a:lnTo>
                  <a:cubicBezTo>
                    <a:pt x="693" y="20151"/>
                    <a:pt x="617" y="19309"/>
                    <a:pt x="922" y="18577"/>
                  </a:cubicBezTo>
                  <a:cubicBezTo>
                    <a:pt x="1230" y="17836"/>
                    <a:pt x="1896" y="17286"/>
                    <a:pt x="2796" y="17032"/>
                  </a:cubicBezTo>
                  <a:lnTo>
                    <a:pt x="14825" y="13647"/>
                  </a:lnTo>
                  <a:lnTo>
                    <a:pt x="14897" y="13615"/>
                  </a:lnTo>
                  <a:cubicBezTo>
                    <a:pt x="15944" y="12990"/>
                    <a:pt x="16330" y="12409"/>
                    <a:pt x="16041" y="11892"/>
                  </a:cubicBezTo>
                  <a:cubicBezTo>
                    <a:pt x="15554" y="11014"/>
                    <a:pt x="13424" y="10044"/>
                    <a:pt x="13187" y="9938"/>
                  </a:cubicBezTo>
                  <a:cubicBezTo>
                    <a:pt x="11812" y="9286"/>
                    <a:pt x="10692" y="8276"/>
                    <a:pt x="10036" y="7094"/>
                  </a:cubicBezTo>
                  <a:cubicBezTo>
                    <a:pt x="9328" y="5821"/>
                    <a:pt x="9207" y="4472"/>
                    <a:pt x="9697" y="3298"/>
                  </a:cubicBezTo>
                  <a:cubicBezTo>
                    <a:pt x="10193" y="2107"/>
                    <a:pt x="11257" y="1228"/>
                    <a:pt x="12694" y="824"/>
                  </a:cubicBezTo>
                  <a:cubicBezTo>
                    <a:pt x="13258" y="666"/>
                    <a:pt x="13841" y="588"/>
                    <a:pt x="14428" y="588"/>
                  </a:cubicBezTo>
                  <a:close/>
                  <a:moveTo>
                    <a:pt x="14426" y="1"/>
                  </a:moveTo>
                  <a:cubicBezTo>
                    <a:pt x="13784" y="1"/>
                    <a:pt x="13147" y="83"/>
                    <a:pt x="12535" y="255"/>
                  </a:cubicBezTo>
                  <a:cubicBezTo>
                    <a:pt x="10921" y="709"/>
                    <a:pt x="9720" y="1709"/>
                    <a:pt x="9152" y="3071"/>
                  </a:cubicBezTo>
                  <a:cubicBezTo>
                    <a:pt x="8592" y="4416"/>
                    <a:pt x="8723" y="5946"/>
                    <a:pt x="9520" y="7381"/>
                  </a:cubicBezTo>
                  <a:cubicBezTo>
                    <a:pt x="10236" y="8670"/>
                    <a:pt x="11448" y="9767"/>
                    <a:pt x="12942" y="10475"/>
                  </a:cubicBezTo>
                  <a:cubicBezTo>
                    <a:pt x="13547" y="10746"/>
                    <a:pt x="15193" y="11581"/>
                    <a:pt x="15525" y="12179"/>
                  </a:cubicBezTo>
                  <a:cubicBezTo>
                    <a:pt x="15599" y="12312"/>
                    <a:pt x="15349" y="12652"/>
                    <a:pt x="14627" y="13088"/>
                  </a:cubicBezTo>
                  <a:lnTo>
                    <a:pt x="2638" y="16462"/>
                  </a:lnTo>
                  <a:cubicBezTo>
                    <a:pt x="1559" y="16766"/>
                    <a:pt x="757" y="17437"/>
                    <a:pt x="377" y="18349"/>
                  </a:cubicBezTo>
                  <a:cubicBezTo>
                    <a:pt x="0" y="19252"/>
                    <a:pt x="87" y="20276"/>
                    <a:pt x="620" y="21235"/>
                  </a:cubicBezTo>
                  <a:lnTo>
                    <a:pt x="2358" y="24364"/>
                  </a:lnTo>
                  <a:lnTo>
                    <a:pt x="42003" y="13204"/>
                  </a:lnTo>
                  <a:lnTo>
                    <a:pt x="40197" y="9953"/>
                  </a:lnTo>
                  <a:cubicBezTo>
                    <a:pt x="39323" y="8381"/>
                    <a:pt x="37428" y="7371"/>
                    <a:pt x="35594" y="7371"/>
                  </a:cubicBezTo>
                  <a:cubicBezTo>
                    <a:pt x="35168" y="7371"/>
                    <a:pt x="34746" y="7425"/>
                    <a:pt x="34341" y="7539"/>
                  </a:cubicBezTo>
                  <a:lnTo>
                    <a:pt x="23215" y="10671"/>
                  </a:lnTo>
                  <a:cubicBezTo>
                    <a:pt x="23102" y="10675"/>
                    <a:pt x="22996" y="10677"/>
                    <a:pt x="22897" y="10677"/>
                  </a:cubicBezTo>
                  <a:cubicBezTo>
                    <a:pt x="21727" y="10677"/>
                    <a:pt x="21518" y="10415"/>
                    <a:pt x="21486" y="10358"/>
                  </a:cubicBezTo>
                  <a:cubicBezTo>
                    <a:pt x="21104" y="9667"/>
                    <a:pt x="21362" y="8992"/>
                    <a:pt x="21634" y="8276"/>
                  </a:cubicBezTo>
                  <a:cubicBezTo>
                    <a:pt x="21740" y="8003"/>
                    <a:pt x="21847" y="7719"/>
                    <a:pt x="21915" y="7437"/>
                  </a:cubicBezTo>
                  <a:cubicBezTo>
                    <a:pt x="22205" y="6229"/>
                    <a:pt x="22030" y="5073"/>
                    <a:pt x="21379" y="3900"/>
                  </a:cubicBezTo>
                  <a:cubicBezTo>
                    <a:pt x="20059" y="1525"/>
                    <a:pt x="17196" y="1"/>
                    <a:pt x="14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3"/>
            <p:cNvSpPr/>
            <p:nvPr/>
          </p:nvSpPr>
          <p:spPr>
            <a:xfrm>
              <a:off x="7388978" y="2235971"/>
              <a:ext cx="244161" cy="259295"/>
            </a:xfrm>
            <a:custGeom>
              <a:avLst/>
              <a:gdLst/>
              <a:ahLst/>
              <a:cxnLst/>
              <a:rect l="l" t="t" r="r" b="b"/>
              <a:pathLst>
                <a:path w="13810" h="14666" extrusionOk="0">
                  <a:moveTo>
                    <a:pt x="11797" y="1"/>
                  </a:moveTo>
                  <a:cubicBezTo>
                    <a:pt x="11123" y="1"/>
                    <a:pt x="10479" y="386"/>
                    <a:pt x="10181" y="1038"/>
                  </a:cubicBezTo>
                  <a:lnTo>
                    <a:pt x="6092" y="10209"/>
                  </a:lnTo>
                  <a:lnTo>
                    <a:pt x="3031" y="8075"/>
                  </a:lnTo>
                  <a:cubicBezTo>
                    <a:pt x="2722" y="7859"/>
                    <a:pt x="2368" y="7755"/>
                    <a:pt x="2018" y="7755"/>
                  </a:cubicBezTo>
                  <a:cubicBezTo>
                    <a:pt x="1458" y="7755"/>
                    <a:pt x="907" y="8020"/>
                    <a:pt x="562" y="8514"/>
                  </a:cubicBezTo>
                  <a:cubicBezTo>
                    <a:pt x="1" y="9318"/>
                    <a:pt x="199" y="10423"/>
                    <a:pt x="1002" y="10983"/>
                  </a:cubicBezTo>
                  <a:lnTo>
                    <a:pt x="5821" y="14346"/>
                  </a:lnTo>
                  <a:cubicBezTo>
                    <a:pt x="6120" y="14554"/>
                    <a:pt x="6474" y="14666"/>
                    <a:pt x="6836" y="14666"/>
                  </a:cubicBezTo>
                  <a:lnTo>
                    <a:pt x="6837" y="14666"/>
                  </a:lnTo>
                  <a:cubicBezTo>
                    <a:pt x="7537" y="14666"/>
                    <a:pt x="8172" y="14254"/>
                    <a:pt x="8456" y="13615"/>
                  </a:cubicBezTo>
                  <a:lnTo>
                    <a:pt x="13421" y="2482"/>
                  </a:lnTo>
                  <a:cubicBezTo>
                    <a:pt x="13810" y="1590"/>
                    <a:pt x="13406" y="551"/>
                    <a:pt x="12517" y="154"/>
                  </a:cubicBezTo>
                  <a:cubicBezTo>
                    <a:pt x="12283" y="50"/>
                    <a:pt x="12038" y="1"/>
                    <a:pt x="1179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3"/>
            <p:cNvSpPr/>
            <p:nvPr/>
          </p:nvSpPr>
          <p:spPr>
            <a:xfrm>
              <a:off x="7586959" y="2592241"/>
              <a:ext cx="244143" cy="259295"/>
            </a:xfrm>
            <a:custGeom>
              <a:avLst/>
              <a:gdLst/>
              <a:ahLst/>
              <a:cxnLst/>
              <a:rect l="l" t="t" r="r" b="b"/>
              <a:pathLst>
                <a:path w="13809" h="14666" extrusionOk="0">
                  <a:moveTo>
                    <a:pt x="11795" y="0"/>
                  </a:moveTo>
                  <a:cubicBezTo>
                    <a:pt x="11121" y="0"/>
                    <a:pt x="10477" y="386"/>
                    <a:pt x="10180" y="1038"/>
                  </a:cubicBezTo>
                  <a:lnTo>
                    <a:pt x="6090" y="10209"/>
                  </a:lnTo>
                  <a:lnTo>
                    <a:pt x="3031" y="8075"/>
                  </a:lnTo>
                  <a:cubicBezTo>
                    <a:pt x="2721" y="7859"/>
                    <a:pt x="2367" y="7755"/>
                    <a:pt x="2017" y="7755"/>
                  </a:cubicBezTo>
                  <a:cubicBezTo>
                    <a:pt x="1457" y="7755"/>
                    <a:pt x="906" y="8020"/>
                    <a:pt x="561" y="8514"/>
                  </a:cubicBezTo>
                  <a:cubicBezTo>
                    <a:pt x="1" y="9317"/>
                    <a:pt x="197" y="10423"/>
                    <a:pt x="1000" y="10983"/>
                  </a:cubicBezTo>
                  <a:lnTo>
                    <a:pt x="5821" y="14346"/>
                  </a:lnTo>
                  <a:cubicBezTo>
                    <a:pt x="6118" y="14553"/>
                    <a:pt x="6472" y="14665"/>
                    <a:pt x="6835" y="14666"/>
                  </a:cubicBezTo>
                  <a:lnTo>
                    <a:pt x="6835" y="14666"/>
                  </a:lnTo>
                  <a:cubicBezTo>
                    <a:pt x="7536" y="14665"/>
                    <a:pt x="8170" y="14254"/>
                    <a:pt x="8455" y="13614"/>
                  </a:cubicBezTo>
                  <a:lnTo>
                    <a:pt x="13419" y="2482"/>
                  </a:lnTo>
                  <a:cubicBezTo>
                    <a:pt x="13808" y="1589"/>
                    <a:pt x="13404" y="551"/>
                    <a:pt x="12515" y="154"/>
                  </a:cubicBezTo>
                  <a:cubicBezTo>
                    <a:pt x="12281" y="50"/>
                    <a:pt x="12036" y="0"/>
                    <a:pt x="11795" y="0"/>
                  </a:cubicBezTo>
                  <a:close/>
                  <a:moveTo>
                    <a:pt x="6835" y="14666"/>
                  </a:moveTo>
                  <a:lnTo>
                    <a:pt x="6835" y="14666"/>
                  </a:lnTo>
                  <a:cubicBezTo>
                    <a:pt x="6835" y="14666"/>
                    <a:pt x="6835" y="14666"/>
                    <a:pt x="6835" y="14666"/>
                  </a:cubicBezTo>
                  <a:lnTo>
                    <a:pt x="6836" y="14666"/>
                  </a:lnTo>
                  <a:cubicBezTo>
                    <a:pt x="6836" y="14666"/>
                    <a:pt x="6835" y="14666"/>
                    <a:pt x="6835" y="14666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3"/>
            <p:cNvSpPr/>
            <p:nvPr/>
          </p:nvSpPr>
          <p:spPr>
            <a:xfrm>
              <a:off x="8692737" y="2530078"/>
              <a:ext cx="349763" cy="225013"/>
            </a:xfrm>
            <a:custGeom>
              <a:avLst/>
              <a:gdLst/>
              <a:ahLst/>
              <a:cxnLst/>
              <a:rect l="l" t="t" r="r" b="b"/>
              <a:pathLst>
                <a:path w="19783" h="12727" extrusionOk="0">
                  <a:moveTo>
                    <a:pt x="3379" y="0"/>
                  </a:moveTo>
                  <a:cubicBezTo>
                    <a:pt x="3379" y="0"/>
                    <a:pt x="1" y="0"/>
                    <a:pt x="162" y="1930"/>
                  </a:cubicBezTo>
                  <a:cubicBezTo>
                    <a:pt x="323" y="3860"/>
                    <a:pt x="12546" y="11258"/>
                    <a:pt x="13511" y="11902"/>
                  </a:cubicBezTo>
                  <a:cubicBezTo>
                    <a:pt x="13984" y="12217"/>
                    <a:pt x="15116" y="12727"/>
                    <a:pt x="16184" y="12727"/>
                  </a:cubicBezTo>
                  <a:cubicBezTo>
                    <a:pt x="17293" y="12727"/>
                    <a:pt x="18333" y="12178"/>
                    <a:pt x="18497" y="10294"/>
                  </a:cubicBezTo>
                  <a:cubicBezTo>
                    <a:pt x="18497" y="10294"/>
                    <a:pt x="19782" y="7559"/>
                    <a:pt x="18979" y="5469"/>
                  </a:cubicBezTo>
                  <a:cubicBezTo>
                    <a:pt x="18175" y="3378"/>
                    <a:pt x="3379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3"/>
            <p:cNvSpPr/>
            <p:nvPr/>
          </p:nvSpPr>
          <p:spPr>
            <a:xfrm>
              <a:off x="8689678" y="2524862"/>
              <a:ext cx="357454" cy="235409"/>
            </a:xfrm>
            <a:custGeom>
              <a:avLst/>
              <a:gdLst/>
              <a:ahLst/>
              <a:cxnLst/>
              <a:rect l="l" t="t" r="r" b="b"/>
              <a:pathLst>
                <a:path w="20218" h="13315" extrusionOk="0">
                  <a:moveTo>
                    <a:pt x="3520" y="592"/>
                  </a:moveTo>
                  <a:cubicBezTo>
                    <a:pt x="9185" y="1886"/>
                    <a:pt x="18333" y="4456"/>
                    <a:pt x="18876" y="5870"/>
                  </a:cubicBezTo>
                  <a:cubicBezTo>
                    <a:pt x="19624" y="7815"/>
                    <a:pt x="18414" y="10436"/>
                    <a:pt x="18402" y="10463"/>
                  </a:cubicBezTo>
                  <a:cubicBezTo>
                    <a:pt x="18387" y="10494"/>
                    <a:pt x="18378" y="10528"/>
                    <a:pt x="18375" y="10562"/>
                  </a:cubicBezTo>
                  <a:cubicBezTo>
                    <a:pt x="18287" y="11572"/>
                    <a:pt x="17927" y="12234"/>
                    <a:pt x="17306" y="12533"/>
                  </a:cubicBezTo>
                  <a:cubicBezTo>
                    <a:pt x="17018" y="12671"/>
                    <a:pt x="16691" y="12727"/>
                    <a:pt x="16352" y="12727"/>
                  </a:cubicBezTo>
                  <a:cubicBezTo>
                    <a:pt x="15372" y="12727"/>
                    <a:pt x="14303" y="12255"/>
                    <a:pt x="13848" y="11951"/>
                  </a:cubicBezTo>
                  <a:cubicBezTo>
                    <a:pt x="13726" y="11869"/>
                    <a:pt x="13422" y="11679"/>
                    <a:pt x="12986" y="11406"/>
                  </a:cubicBezTo>
                  <a:cubicBezTo>
                    <a:pt x="2881" y="5071"/>
                    <a:pt x="687" y="2904"/>
                    <a:pt x="630" y="2201"/>
                  </a:cubicBezTo>
                  <a:cubicBezTo>
                    <a:pt x="603" y="1886"/>
                    <a:pt x="690" y="1625"/>
                    <a:pt x="895" y="1402"/>
                  </a:cubicBezTo>
                  <a:cubicBezTo>
                    <a:pt x="1578" y="659"/>
                    <a:pt x="3268" y="597"/>
                    <a:pt x="3520" y="592"/>
                  </a:cubicBezTo>
                  <a:close/>
                  <a:moveTo>
                    <a:pt x="3552" y="0"/>
                  </a:moveTo>
                  <a:cubicBezTo>
                    <a:pt x="3464" y="0"/>
                    <a:pt x="1371" y="11"/>
                    <a:pt x="461" y="1001"/>
                  </a:cubicBezTo>
                  <a:cubicBezTo>
                    <a:pt x="142" y="1348"/>
                    <a:pt x="0" y="1768"/>
                    <a:pt x="40" y="2250"/>
                  </a:cubicBezTo>
                  <a:cubicBezTo>
                    <a:pt x="146" y="3518"/>
                    <a:pt x="4041" y="6497"/>
                    <a:pt x="12672" y="11907"/>
                  </a:cubicBezTo>
                  <a:cubicBezTo>
                    <a:pt x="13101" y="12175"/>
                    <a:pt x="13400" y="12363"/>
                    <a:pt x="13519" y="12443"/>
                  </a:cubicBezTo>
                  <a:cubicBezTo>
                    <a:pt x="14052" y="12797"/>
                    <a:pt x="15232" y="13315"/>
                    <a:pt x="16361" y="13315"/>
                  </a:cubicBezTo>
                  <a:cubicBezTo>
                    <a:pt x="16780" y="13315"/>
                    <a:pt x="17192" y="13244"/>
                    <a:pt x="17562" y="13065"/>
                  </a:cubicBezTo>
                  <a:cubicBezTo>
                    <a:pt x="18374" y="12675"/>
                    <a:pt x="18844" y="11868"/>
                    <a:pt x="18960" y="10666"/>
                  </a:cubicBezTo>
                  <a:cubicBezTo>
                    <a:pt x="19137" y="10268"/>
                    <a:pt x="20217" y="7709"/>
                    <a:pt x="19428" y="5657"/>
                  </a:cubicBezTo>
                  <a:cubicBezTo>
                    <a:pt x="18592" y="3483"/>
                    <a:pt x="5147" y="357"/>
                    <a:pt x="3617" y="7"/>
                  </a:cubicBezTo>
                  <a:cubicBezTo>
                    <a:pt x="3596" y="2"/>
                    <a:pt x="3573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3"/>
            <p:cNvSpPr/>
            <p:nvPr/>
          </p:nvSpPr>
          <p:spPr>
            <a:xfrm>
              <a:off x="8708808" y="2460401"/>
              <a:ext cx="65310" cy="51307"/>
            </a:xfrm>
            <a:custGeom>
              <a:avLst/>
              <a:gdLst/>
              <a:ahLst/>
              <a:cxnLst/>
              <a:rect l="l" t="t" r="r" b="b"/>
              <a:pathLst>
                <a:path w="3694" h="2902" extrusionOk="0">
                  <a:moveTo>
                    <a:pt x="710" y="0"/>
                  </a:moveTo>
                  <a:cubicBezTo>
                    <a:pt x="0" y="0"/>
                    <a:pt x="1189" y="2402"/>
                    <a:pt x="1649" y="2517"/>
                  </a:cubicBezTo>
                  <a:cubicBezTo>
                    <a:pt x="2160" y="2646"/>
                    <a:pt x="3438" y="2901"/>
                    <a:pt x="3438" y="2901"/>
                  </a:cubicBezTo>
                  <a:lnTo>
                    <a:pt x="3693" y="1239"/>
                  </a:lnTo>
                  <a:cubicBezTo>
                    <a:pt x="3693" y="1239"/>
                    <a:pt x="2288" y="729"/>
                    <a:pt x="1011" y="91"/>
                  </a:cubicBezTo>
                  <a:cubicBezTo>
                    <a:pt x="886" y="29"/>
                    <a:pt x="786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3"/>
            <p:cNvSpPr/>
            <p:nvPr/>
          </p:nvSpPr>
          <p:spPr>
            <a:xfrm>
              <a:off x="8711425" y="2455150"/>
              <a:ext cx="68227" cy="61756"/>
            </a:xfrm>
            <a:custGeom>
              <a:avLst/>
              <a:gdLst/>
              <a:ahLst/>
              <a:cxnLst/>
              <a:rect l="l" t="t" r="r" b="b"/>
              <a:pathLst>
                <a:path w="3859" h="3493" extrusionOk="0">
                  <a:moveTo>
                    <a:pt x="630" y="608"/>
                  </a:moveTo>
                  <a:cubicBezTo>
                    <a:pt x="664" y="620"/>
                    <a:pt x="698" y="635"/>
                    <a:pt x="729" y="651"/>
                  </a:cubicBezTo>
                  <a:cubicBezTo>
                    <a:pt x="1704" y="1138"/>
                    <a:pt x="2761" y="1555"/>
                    <a:pt x="3216" y="1729"/>
                  </a:cubicBezTo>
                  <a:lnTo>
                    <a:pt x="3044" y="2846"/>
                  </a:lnTo>
                  <a:cubicBezTo>
                    <a:pt x="2636" y="2762"/>
                    <a:pt x="1924" y="2615"/>
                    <a:pt x="1589" y="2532"/>
                  </a:cubicBezTo>
                  <a:cubicBezTo>
                    <a:pt x="1311" y="2392"/>
                    <a:pt x="613" y="1048"/>
                    <a:pt x="630" y="608"/>
                  </a:cubicBezTo>
                  <a:close/>
                  <a:moveTo>
                    <a:pt x="557" y="0"/>
                  </a:moveTo>
                  <a:cubicBezTo>
                    <a:pt x="440" y="0"/>
                    <a:pt x="338" y="34"/>
                    <a:pt x="251" y="101"/>
                  </a:cubicBezTo>
                  <a:cubicBezTo>
                    <a:pt x="58" y="251"/>
                    <a:pt x="0" y="524"/>
                    <a:pt x="82" y="913"/>
                  </a:cubicBezTo>
                  <a:cubicBezTo>
                    <a:pt x="218" y="1565"/>
                    <a:pt x="897" y="2968"/>
                    <a:pt x="1429" y="3100"/>
                  </a:cubicBezTo>
                  <a:cubicBezTo>
                    <a:pt x="1941" y="3228"/>
                    <a:pt x="3179" y="3476"/>
                    <a:pt x="3232" y="3486"/>
                  </a:cubicBezTo>
                  <a:cubicBezTo>
                    <a:pt x="3251" y="3490"/>
                    <a:pt x="3270" y="3493"/>
                    <a:pt x="3289" y="3493"/>
                  </a:cubicBezTo>
                  <a:cubicBezTo>
                    <a:pt x="3435" y="3491"/>
                    <a:pt x="3559" y="3386"/>
                    <a:pt x="3581" y="3242"/>
                  </a:cubicBezTo>
                  <a:lnTo>
                    <a:pt x="3836" y="1582"/>
                  </a:lnTo>
                  <a:cubicBezTo>
                    <a:pt x="3859" y="1442"/>
                    <a:pt x="3778" y="1307"/>
                    <a:pt x="3646" y="1258"/>
                  </a:cubicBezTo>
                  <a:cubicBezTo>
                    <a:pt x="3632" y="1253"/>
                    <a:pt x="2242" y="746"/>
                    <a:pt x="995" y="122"/>
                  </a:cubicBezTo>
                  <a:cubicBezTo>
                    <a:pt x="832" y="41"/>
                    <a:pt x="685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3"/>
            <p:cNvSpPr/>
            <p:nvPr/>
          </p:nvSpPr>
          <p:spPr>
            <a:xfrm>
              <a:off x="7862466" y="2156570"/>
              <a:ext cx="1570214" cy="1013294"/>
            </a:xfrm>
            <a:custGeom>
              <a:avLst/>
              <a:gdLst/>
              <a:ahLst/>
              <a:cxnLst/>
              <a:rect l="l" t="t" r="r" b="b"/>
              <a:pathLst>
                <a:path w="88813" h="57313" extrusionOk="0">
                  <a:moveTo>
                    <a:pt x="81493" y="1"/>
                  </a:moveTo>
                  <a:cubicBezTo>
                    <a:pt x="80301" y="1"/>
                    <a:pt x="79094" y="335"/>
                    <a:pt x="78019" y="1035"/>
                  </a:cubicBezTo>
                  <a:lnTo>
                    <a:pt x="7398" y="47020"/>
                  </a:lnTo>
                  <a:lnTo>
                    <a:pt x="0" y="56026"/>
                  </a:lnTo>
                  <a:lnTo>
                    <a:pt x="644" y="57313"/>
                  </a:lnTo>
                  <a:lnTo>
                    <a:pt x="11097" y="54739"/>
                  </a:lnTo>
                  <a:lnTo>
                    <a:pt x="84707" y="11887"/>
                  </a:lnTo>
                  <a:cubicBezTo>
                    <a:pt x="87814" y="10078"/>
                    <a:pt x="88813" y="6058"/>
                    <a:pt x="86910" y="3005"/>
                  </a:cubicBezTo>
                  <a:cubicBezTo>
                    <a:pt x="85700" y="1063"/>
                    <a:pt x="83619" y="1"/>
                    <a:pt x="8149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3"/>
            <p:cNvSpPr/>
            <p:nvPr/>
          </p:nvSpPr>
          <p:spPr>
            <a:xfrm>
              <a:off x="7856879" y="2151302"/>
              <a:ext cx="1568729" cy="1023796"/>
            </a:xfrm>
            <a:custGeom>
              <a:avLst/>
              <a:gdLst/>
              <a:ahLst/>
              <a:cxnLst/>
              <a:rect l="l" t="t" r="r" b="b"/>
              <a:pathLst>
                <a:path w="88729" h="57907" extrusionOk="0">
                  <a:moveTo>
                    <a:pt x="81801" y="592"/>
                  </a:moveTo>
                  <a:cubicBezTo>
                    <a:pt x="82243" y="592"/>
                    <a:pt x="82688" y="640"/>
                    <a:pt x="83131" y="738"/>
                  </a:cubicBezTo>
                  <a:cubicBezTo>
                    <a:pt x="84739" y="1095"/>
                    <a:pt x="86105" y="2062"/>
                    <a:pt x="86975" y="3459"/>
                  </a:cubicBezTo>
                  <a:cubicBezTo>
                    <a:pt x="87852" y="4867"/>
                    <a:pt x="88115" y="6529"/>
                    <a:pt x="87716" y="8139"/>
                  </a:cubicBezTo>
                  <a:cubicBezTo>
                    <a:pt x="87317" y="9749"/>
                    <a:pt x="86307" y="11095"/>
                    <a:pt x="84875" y="11930"/>
                  </a:cubicBezTo>
                  <a:lnTo>
                    <a:pt x="11301" y="54760"/>
                  </a:lnTo>
                  <a:lnTo>
                    <a:pt x="1118" y="57268"/>
                  </a:lnTo>
                  <a:lnTo>
                    <a:pt x="666" y="56364"/>
                  </a:lnTo>
                  <a:lnTo>
                    <a:pt x="7915" y="47541"/>
                  </a:lnTo>
                  <a:lnTo>
                    <a:pt x="78496" y="1579"/>
                  </a:lnTo>
                  <a:cubicBezTo>
                    <a:pt x="79496" y="928"/>
                    <a:pt x="80637" y="592"/>
                    <a:pt x="81801" y="592"/>
                  </a:cubicBezTo>
                  <a:close/>
                  <a:moveTo>
                    <a:pt x="81799" y="1"/>
                  </a:moveTo>
                  <a:cubicBezTo>
                    <a:pt x="80522" y="1"/>
                    <a:pt x="79271" y="369"/>
                    <a:pt x="78174" y="1085"/>
                  </a:cubicBezTo>
                  <a:lnTo>
                    <a:pt x="7553" y="47070"/>
                  </a:lnTo>
                  <a:cubicBezTo>
                    <a:pt x="7528" y="47087"/>
                    <a:pt x="7505" y="47107"/>
                    <a:pt x="7485" y="47131"/>
                  </a:cubicBezTo>
                  <a:lnTo>
                    <a:pt x="87" y="56136"/>
                  </a:lnTo>
                  <a:cubicBezTo>
                    <a:pt x="14" y="56227"/>
                    <a:pt x="0" y="56352"/>
                    <a:pt x="52" y="56456"/>
                  </a:cubicBezTo>
                  <a:lnTo>
                    <a:pt x="695" y="57743"/>
                  </a:lnTo>
                  <a:cubicBezTo>
                    <a:pt x="745" y="57844"/>
                    <a:pt x="848" y="57907"/>
                    <a:pt x="960" y="57907"/>
                  </a:cubicBezTo>
                  <a:cubicBezTo>
                    <a:pt x="984" y="57907"/>
                    <a:pt x="1008" y="57904"/>
                    <a:pt x="1030" y="57898"/>
                  </a:cubicBezTo>
                  <a:lnTo>
                    <a:pt x="11484" y="55324"/>
                  </a:lnTo>
                  <a:cubicBezTo>
                    <a:pt x="11512" y="55318"/>
                    <a:pt x="11538" y="55307"/>
                    <a:pt x="11562" y="55293"/>
                  </a:cubicBezTo>
                  <a:lnTo>
                    <a:pt x="85172" y="12441"/>
                  </a:lnTo>
                  <a:cubicBezTo>
                    <a:pt x="86744" y="11526"/>
                    <a:pt x="87852" y="10049"/>
                    <a:pt x="88290" y="8281"/>
                  </a:cubicBezTo>
                  <a:cubicBezTo>
                    <a:pt x="88728" y="6515"/>
                    <a:pt x="88439" y="4692"/>
                    <a:pt x="87477" y="3147"/>
                  </a:cubicBezTo>
                  <a:cubicBezTo>
                    <a:pt x="86521" y="1613"/>
                    <a:pt x="85023" y="553"/>
                    <a:pt x="83259" y="162"/>
                  </a:cubicBezTo>
                  <a:cubicBezTo>
                    <a:pt x="82773" y="54"/>
                    <a:pt x="82284" y="1"/>
                    <a:pt x="8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3"/>
            <p:cNvSpPr/>
            <p:nvPr/>
          </p:nvSpPr>
          <p:spPr>
            <a:xfrm>
              <a:off x="8604779" y="2692858"/>
              <a:ext cx="42414" cy="27298"/>
            </a:xfrm>
            <a:custGeom>
              <a:avLst/>
              <a:gdLst/>
              <a:ahLst/>
              <a:cxnLst/>
              <a:rect l="l" t="t" r="r" b="b"/>
              <a:pathLst>
                <a:path w="2399" h="1544" extrusionOk="0">
                  <a:moveTo>
                    <a:pt x="2399" y="0"/>
                  </a:moveTo>
                  <a:lnTo>
                    <a:pt x="0" y="154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3"/>
            <p:cNvSpPr/>
            <p:nvPr/>
          </p:nvSpPr>
          <p:spPr>
            <a:xfrm>
              <a:off x="8599104" y="2687625"/>
              <a:ext cx="54048" cy="37764"/>
            </a:xfrm>
            <a:custGeom>
              <a:avLst/>
              <a:gdLst/>
              <a:ahLst/>
              <a:cxnLst/>
              <a:rect l="l" t="t" r="r" b="b"/>
              <a:pathLst>
                <a:path w="3057" h="2136" extrusionOk="0">
                  <a:moveTo>
                    <a:pt x="2719" y="0"/>
                  </a:moveTo>
                  <a:cubicBezTo>
                    <a:pt x="2664" y="0"/>
                    <a:pt x="2609" y="15"/>
                    <a:pt x="2560" y="47"/>
                  </a:cubicBezTo>
                  <a:lnTo>
                    <a:pt x="160" y="1592"/>
                  </a:lnTo>
                  <a:cubicBezTo>
                    <a:pt x="50" y="1662"/>
                    <a:pt x="0" y="1797"/>
                    <a:pt x="37" y="1923"/>
                  </a:cubicBezTo>
                  <a:cubicBezTo>
                    <a:pt x="73" y="2049"/>
                    <a:pt x="189" y="2136"/>
                    <a:pt x="320" y="2136"/>
                  </a:cubicBezTo>
                  <a:cubicBezTo>
                    <a:pt x="377" y="2136"/>
                    <a:pt x="432" y="2119"/>
                    <a:pt x="480" y="2088"/>
                  </a:cubicBezTo>
                  <a:lnTo>
                    <a:pt x="2879" y="544"/>
                  </a:lnTo>
                  <a:cubicBezTo>
                    <a:pt x="3017" y="456"/>
                    <a:pt x="3057" y="274"/>
                    <a:pt x="2969" y="136"/>
                  </a:cubicBezTo>
                  <a:cubicBezTo>
                    <a:pt x="2912" y="48"/>
                    <a:pt x="2816" y="0"/>
                    <a:pt x="27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3"/>
            <p:cNvSpPr/>
            <p:nvPr/>
          </p:nvSpPr>
          <p:spPr>
            <a:xfrm>
              <a:off x="8698978" y="2457767"/>
              <a:ext cx="313502" cy="201764"/>
            </a:xfrm>
            <a:custGeom>
              <a:avLst/>
              <a:gdLst/>
              <a:ahLst/>
              <a:cxnLst/>
              <a:rect l="l" t="t" r="r" b="b"/>
              <a:pathLst>
                <a:path w="17732" h="11412" extrusionOk="0">
                  <a:moveTo>
                    <a:pt x="17731" y="1"/>
                  </a:moveTo>
                  <a:lnTo>
                    <a:pt x="0" y="1141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3"/>
            <p:cNvSpPr/>
            <p:nvPr/>
          </p:nvSpPr>
          <p:spPr>
            <a:xfrm>
              <a:off x="8693320" y="2452516"/>
              <a:ext cx="325153" cy="212248"/>
            </a:xfrm>
            <a:custGeom>
              <a:avLst/>
              <a:gdLst/>
              <a:ahLst/>
              <a:cxnLst/>
              <a:rect l="l" t="t" r="r" b="b"/>
              <a:pathLst>
                <a:path w="18391" h="12005" extrusionOk="0">
                  <a:moveTo>
                    <a:pt x="18054" y="1"/>
                  </a:moveTo>
                  <a:cubicBezTo>
                    <a:pt x="17998" y="1"/>
                    <a:pt x="17941" y="17"/>
                    <a:pt x="17891" y="50"/>
                  </a:cubicBezTo>
                  <a:lnTo>
                    <a:pt x="160" y="11459"/>
                  </a:lnTo>
                  <a:cubicBezTo>
                    <a:pt x="51" y="11531"/>
                    <a:pt x="1" y="11665"/>
                    <a:pt x="37" y="11791"/>
                  </a:cubicBezTo>
                  <a:cubicBezTo>
                    <a:pt x="74" y="11917"/>
                    <a:pt x="189" y="12004"/>
                    <a:pt x="320" y="12004"/>
                  </a:cubicBezTo>
                  <a:cubicBezTo>
                    <a:pt x="377" y="12004"/>
                    <a:pt x="434" y="11988"/>
                    <a:pt x="480" y="11956"/>
                  </a:cubicBezTo>
                  <a:lnTo>
                    <a:pt x="18211" y="547"/>
                  </a:lnTo>
                  <a:cubicBezTo>
                    <a:pt x="18351" y="459"/>
                    <a:pt x="18391" y="275"/>
                    <a:pt x="18302" y="137"/>
                  </a:cubicBezTo>
                  <a:cubicBezTo>
                    <a:pt x="18246" y="49"/>
                    <a:pt x="18151" y="1"/>
                    <a:pt x="18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3"/>
            <p:cNvSpPr/>
            <p:nvPr/>
          </p:nvSpPr>
          <p:spPr>
            <a:xfrm>
              <a:off x="7842134" y="3143769"/>
              <a:ext cx="56682" cy="30498"/>
            </a:xfrm>
            <a:custGeom>
              <a:avLst/>
              <a:gdLst/>
              <a:ahLst/>
              <a:cxnLst/>
              <a:rect l="l" t="t" r="r" b="b"/>
              <a:pathLst>
                <a:path w="3206" h="1725" extrusionOk="0">
                  <a:moveTo>
                    <a:pt x="1837" y="0"/>
                  </a:moveTo>
                  <a:cubicBezTo>
                    <a:pt x="1837" y="0"/>
                    <a:pt x="1" y="767"/>
                    <a:pt x="282" y="1537"/>
                  </a:cubicBezTo>
                  <a:cubicBezTo>
                    <a:pt x="330" y="1670"/>
                    <a:pt x="447" y="1724"/>
                    <a:pt x="608" y="1724"/>
                  </a:cubicBezTo>
                  <a:cubicBezTo>
                    <a:pt x="1389" y="1724"/>
                    <a:pt x="3205" y="442"/>
                    <a:pt x="3205" y="442"/>
                  </a:cubicBezTo>
                  <a:lnTo>
                    <a:pt x="1837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3"/>
            <p:cNvSpPr/>
            <p:nvPr/>
          </p:nvSpPr>
          <p:spPr>
            <a:xfrm>
              <a:off x="7835858" y="3138518"/>
              <a:ext cx="69500" cy="40929"/>
            </a:xfrm>
            <a:custGeom>
              <a:avLst/>
              <a:gdLst/>
              <a:ahLst/>
              <a:cxnLst/>
              <a:rect l="l" t="t" r="r" b="b"/>
              <a:pathLst>
                <a:path w="3931" h="2315" extrusionOk="0">
                  <a:moveTo>
                    <a:pt x="2207" y="613"/>
                  </a:moveTo>
                  <a:lnTo>
                    <a:pt x="2889" y="834"/>
                  </a:lnTo>
                  <a:cubicBezTo>
                    <a:pt x="2062" y="1362"/>
                    <a:pt x="1268" y="1746"/>
                    <a:pt x="984" y="1746"/>
                  </a:cubicBezTo>
                  <a:cubicBezTo>
                    <a:pt x="955" y="1746"/>
                    <a:pt x="932" y="1742"/>
                    <a:pt x="914" y="1734"/>
                  </a:cubicBezTo>
                  <a:cubicBezTo>
                    <a:pt x="802" y="1427"/>
                    <a:pt x="1577" y="897"/>
                    <a:pt x="2207" y="613"/>
                  </a:cubicBezTo>
                  <a:close/>
                  <a:moveTo>
                    <a:pt x="2191" y="1"/>
                  </a:moveTo>
                  <a:cubicBezTo>
                    <a:pt x="2153" y="1"/>
                    <a:pt x="2114" y="9"/>
                    <a:pt x="2078" y="24"/>
                  </a:cubicBezTo>
                  <a:cubicBezTo>
                    <a:pt x="1728" y="170"/>
                    <a:pt x="1" y="949"/>
                    <a:pt x="359" y="1935"/>
                  </a:cubicBezTo>
                  <a:cubicBezTo>
                    <a:pt x="418" y="2103"/>
                    <a:pt x="555" y="2232"/>
                    <a:pt x="725" y="2283"/>
                  </a:cubicBezTo>
                  <a:cubicBezTo>
                    <a:pt x="793" y="2303"/>
                    <a:pt x="865" y="2314"/>
                    <a:pt x="936" y="2314"/>
                  </a:cubicBezTo>
                  <a:cubicBezTo>
                    <a:pt x="940" y="2314"/>
                    <a:pt x="944" y="2314"/>
                    <a:pt x="948" y="2314"/>
                  </a:cubicBezTo>
                  <a:cubicBezTo>
                    <a:pt x="1772" y="2314"/>
                    <a:pt x="3261" y="1313"/>
                    <a:pt x="3731" y="981"/>
                  </a:cubicBezTo>
                  <a:cubicBezTo>
                    <a:pt x="3930" y="840"/>
                    <a:pt x="3884" y="533"/>
                    <a:pt x="3652" y="458"/>
                  </a:cubicBezTo>
                  <a:lnTo>
                    <a:pt x="2282" y="15"/>
                  </a:lnTo>
                  <a:cubicBezTo>
                    <a:pt x="2253" y="6"/>
                    <a:pt x="2222" y="1"/>
                    <a:pt x="2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3"/>
            <p:cNvSpPr/>
            <p:nvPr/>
          </p:nvSpPr>
          <p:spPr>
            <a:xfrm>
              <a:off x="7862466" y="2987884"/>
              <a:ext cx="196213" cy="181980"/>
            </a:xfrm>
            <a:custGeom>
              <a:avLst/>
              <a:gdLst/>
              <a:ahLst/>
              <a:cxnLst/>
              <a:rect l="l" t="t" r="r" b="b"/>
              <a:pathLst>
                <a:path w="11098" h="10293" extrusionOk="0">
                  <a:moveTo>
                    <a:pt x="7398" y="0"/>
                  </a:moveTo>
                  <a:lnTo>
                    <a:pt x="0" y="9006"/>
                  </a:lnTo>
                  <a:lnTo>
                    <a:pt x="644" y="10293"/>
                  </a:lnTo>
                  <a:lnTo>
                    <a:pt x="11097" y="7719"/>
                  </a:lnTo>
                  <a:cubicBezTo>
                    <a:pt x="5308" y="5468"/>
                    <a:pt x="7398" y="1"/>
                    <a:pt x="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3"/>
            <p:cNvSpPr/>
            <p:nvPr/>
          </p:nvSpPr>
          <p:spPr>
            <a:xfrm>
              <a:off x="7856879" y="2982651"/>
              <a:ext cx="207157" cy="192447"/>
            </a:xfrm>
            <a:custGeom>
              <a:avLst/>
              <a:gdLst/>
              <a:ahLst/>
              <a:cxnLst/>
              <a:rect l="l" t="t" r="r" b="b"/>
              <a:pathLst>
                <a:path w="11717" h="10885" extrusionOk="0">
                  <a:moveTo>
                    <a:pt x="7140" y="1461"/>
                  </a:moveTo>
                  <a:lnTo>
                    <a:pt x="7140" y="1461"/>
                  </a:lnTo>
                  <a:cubicBezTo>
                    <a:pt x="6896" y="3171"/>
                    <a:pt x="7040" y="6197"/>
                    <a:pt x="10502" y="7936"/>
                  </a:cubicBezTo>
                  <a:lnTo>
                    <a:pt x="1118" y="10246"/>
                  </a:lnTo>
                  <a:lnTo>
                    <a:pt x="666" y="9342"/>
                  </a:lnTo>
                  <a:lnTo>
                    <a:pt x="7140" y="1461"/>
                  </a:lnTo>
                  <a:close/>
                  <a:moveTo>
                    <a:pt x="7714" y="1"/>
                  </a:moveTo>
                  <a:cubicBezTo>
                    <a:pt x="7628" y="1"/>
                    <a:pt x="7543" y="38"/>
                    <a:pt x="7485" y="109"/>
                  </a:cubicBezTo>
                  <a:lnTo>
                    <a:pt x="87" y="9114"/>
                  </a:lnTo>
                  <a:cubicBezTo>
                    <a:pt x="14" y="9205"/>
                    <a:pt x="0" y="9330"/>
                    <a:pt x="52" y="9434"/>
                  </a:cubicBezTo>
                  <a:lnTo>
                    <a:pt x="695" y="10721"/>
                  </a:lnTo>
                  <a:cubicBezTo>
                    <a:pt x="745" y="10822"/>
                    <a:pt x="848" y="10885"/>
                    <a:pt x="960" y="10885"/>
                  </a:cubicBezTo>
                  <a:cubicBezTo>
                    <a:pt x="984" y="10885"/>
                    <a:pt x="1008" y="10882"/>
                    <a:pt x="1030" y="10876"/>
                  </a:cubicBezTo>
                  <a:lnTo>
                    <a:pt x="11484" y="8302"/>
                  </a:lnTo>
                  <a:cubicBezTo>
                    <a:pt x="11610" y="8272"/>
                    <a:pt x="11700" y="8164"/>
                    <a:pt x="11708" y="8036"/>
                  </a:cubicBezTo>
                  <a:cubicBezTo>
                    <a:pt x="11717" y="7906"/>
                    <a:pt x="11641" y="7787"/>
                    <a:pt x="11520" y="7741"/>
                  </a:cubicBezTo>
                  <a:cubicBezTo>
                    <a:pt x="6080" y="5624"/>
                    <a:pt x="7911" y="614"/>
                    <a:pt x="7990" y="401"/>
                  </a:cubicBezTo>
                  <a:cubicBezTo>
                    <a:pt x="8042" y="266"/>
                    <a:pt x="7988" y="112"/>
                    <a:pt x="7863" y="41"/>
                  </a:cubicBezTo>
                  <a:cubicBezTo>
                    <a:pt x="7816" y="14"/>
                    <a:pt x="7765" y="1"/>
                    <a:pt x="7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3"/>
            <p:cNvSpPr/>
            <p:nvPr/>
          </p:nvSpPr>
          <p:spPr>
            <a:xfrm>
              <a:off x="9005531" y="2156570"/>
              <a:ext cx="427149" cy="344442"/>
            </a:xfrm>
            <a:custGeom>
              <a:avLst/>
              <a:gdLst/>
              <a:ahLst/>
              <a:cxnLst/>
              <a:rect l="l" t="t" r="r" b="b"/>
              <a:pathLst>
                <a:path w="24160" h="19482" extrusionOk="0">
                  <a:moveTo>
                    <a:pt x="16840" y="1"/>
                  </a:moveTo>
                  <a:cubicBezTo>
                    <a:pt x="15648" y="1"/>
                    <a:pt x="14441" y="335"/>
                    <a:pt x="13366" y="1035"/>
                  </a:cubicBezTo>
                  <a:lnTo>
                    <a:pt x="524" y="9397"/>
                  </a:lnTo>
                  <a:cubicBezTo>
                    <a:pt x="178" y="10277"/>
                    <a:pt x="0" y="11215"/>
                    <a:pt x="0" y="12162"/>
                  </a:cubicBezTo>
                  <a:cubicBezTo>
                    <a:pt x="0" y="16194"/>
                    <a:pt x="3137" y="19465"/>
                    <a:pt x="7011" y="19482"/>
                  </a:cubicBezTo>
                  <a:lnTo>
                    <a:pt x="20054" y="11887"/>
                  </a:lnTo>
                  <a:cubicBezTo>
                    <a:pt x="23163" y="10078"/>
                    <a:pt x="24160" y="6058"/>
                    <a:pt x="22257" y="3005"/>
                  </a:cubicBezTo>
                  <a:cubicBezTo>
                    <a:pt x="21047" y="1063"/>
                    <a:pt x="18966" y="1"/>
                    <a:pt x="168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3"/>
            <p:cNvSpPr/>
            <p:nvPr/>
          </p:nvSpPr>
          <p:spPr>
            <a:xfrm>
              <a:off x="9000280" y="2151302"/>
              <a:ext cx="425328" cy="354944"/>
            </a:xfrm>
            <a:custGeom>
              <a:avLst/>
              <a:gdLst/>
              <a:ahLst/>
              <a:cxnLst/>
              <a:rect l="l" t="t" r="r" b="b"/>
              <a:pathLst>
                <a:path w="24057" h="20076" extrusionOk="0">
                  <a:moveTo>
                    <a:pt x="17130" y="592"/>
                  </a:moveTo>
                  <a:cubicBezTo>
                    <a:pt x="17572" y="592"/>
                    <a:pt x="18017" y="640"/>
                    <a:pt x="18459" y="738"/>
                  </a:cubicBezTo>
                  <a:cubicBezTo>
                    <a:pt x="20067" y="1096"/>
                    <a:pt x="21433" y="2062"/>
                    <a:pt x="22303" y="3459"/>
                  </a:cubicBezTo>
                  <a:cubicBezTo>
                    <a:pt x="23180" y="4867"/>
                    <a:pt x="23443" y="6529"/>
                    <a:pt x="23044" y="8139"/>
                  </a:cubicBezTo>
                  <a:cubicBezTo>
                    <a:pt x="22645" y="9749"/>
                    <a:pt x="21635" y="11096"/>
                    <a:pt x="20203" y="11931"/>
                  </a:cubicBezTo>
                  <a:lnTo>
                    <a:pt x="7228" y="19483"/>
                  </a:lnTo>
                  <a:cubicBezTo>
                    <a:pt x="3562" y="19422"/>
                    <a:pt x="592" y="16290"/>
                    <a:pt x="592" y="12460"/>
                  </a:cubicBezTo>
                  <a:cubicBezTo>
                    <a:pt x="592" y="11581"/>
                    <a:pt x="751" y="10711"/>
                    <a:pt x="1062" y="9890"/>
                  </a:cubicBezTo>
                  <a:lnTo>
                    <a:pt x="13824" y="1579"/>
                  </a:lnTo>
                  <a:cubicBezTo>
                    <a:pt x="14825" y="929"/>
                    <a:pt x="15966" y="592"/>
                    <a:pt x="17130" y="592"/>
                  </a:cubicBezTo>
                  <a:close/>
                  <a:moveTo>
                    <a:pt x="17127" y="1"/>
                  </a:moveTo>
                  <a:cubicBezTo>
                    <a:pt x="15850" y="1"/>
                    <a:pt x="14599" y="369"/>
                    <a:pt x="13502" y="1085"/>
                  </a:cubicBezTo>
                  <a:lnTo>
                    <a:pt x="660" y="9447"/>
                  </a:lnTo>
                  <a:cubicBezTo>
                    <a:pt x="607" y="9481"/>
                    <a:pt x="568" y="9529"/>
                    <a:pt x="546" y="9587"/>
                  </a:cubicBezTo>
                  <a:cubicBezTo>
                    <a:pt x="185" y="10501"/>
                    <a:pt x="0" y="11477"/>
                    <a:pt x="2" y="12460"/>
                  </a:cubicBezTo>
                  <a:cubicBezTo>
                    <a:pt x="2" y="16642"/>
                    <a:pt x="3278" y="20058"/>
                    <a:pt x="7305" y="20076"/>
                  </a:cubicBezTo>
                  <a:lnTo>
                    <a:pt x="7306" y="20076"/>
                  </a:lnTo>
                  <a:cubicBezTo>
                    <a:pt x="7358" y="20074"/>
                    <a:pt x="7410" y="20062"/>
                    <a:pt x="7455" y="20035"/>
                  </a:cubicBezTo>
                  <a:lnTo>
                    <a:pt x="20500" y="12441"/>
                  </a:lnTo>
                  <a:cubicBezTo>
                    <a:pt x="22072" y="11526"/>
                    <a:pt x="23179" y="10049"/>
                    <a:pt x="23618" y="8281"/>
                  </a:cubicBezTo>
                  <a:cubicBezTo>
                    <a:pt x="24056" y="6515"/>
                    <a:pt x="23767" y="4692"/>
                    <a:pt x="22805" y="3147"/>
                  </a:cubicBezTo>
                  <a:cubicBezTo>
                    <a:pt x="21849" y="1613"/>
                    <a:pt x="20351" y="553"/>
                    <a:pt x="18587" y="162"/>
                  </a:cubicBezTo>
                  <a:cubicBezTo>
                    <a:pt x="18101" y="54"/>
                    <a:pt x="17612" y="1"/>
                    <a:pt x="17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3"/>
            <p:cNvSpPr/>
            <p:nvPr/>
          </p:nvSpPr>
          <p:spPr>
            <a:xfrm>
              <a:off x="9056680" y="2156570"/>
              <a:ext cx="376001" cy="310974"/>
            </a:xfrm>
            <a:custGeom>
              <a:avLst/>
              <a:gdLst/>
              <a:ahLst/>
              <a:cxnLst/>
              <a:rect l="l" t="t" r="r" b="b"/>
              <a:pathLst>
                <a:path w="21267" h="17589" extrusionOk="0">
                  <a:moveTo>
                    <a:pt x="13947" y="1"/>
                  </a:moveTo>
                  <a:cubicBezTo>
                    <a:pt x="12755" y="1"/>
                    <a:pt x="11548" y="335"/>
                    <a:pt x="10473" y="1035"/>
                  </a:cubicBezTo>
                  <a:lnTo>
                    <a:pt x="715" y="7389"/>
                  </a:lnTo>
                  <a:cubicBezTo>
                    <a:pt x="245" y="8362"/>
                    <a:pt x="1" y="9430"/>
                    <a:pt x="2" y="10513"/>
                  </a:cubicBezTo>
                  <a:cubicBezTo>
                    <a:pt x="2" y="14421"/>
                    <a:pt x="3098" y="17588"/>
                    <a:pt x="6918" y="17588"/>
                  </a:cubicBezTo>
                  <a:cubicBezTo>
                    <a:pt x="7080" y="17588"/>
                    <a:pt x="7240" y="17582"/>
                    <a:pt x="7400" y="17571"/>
                  </a:cubicBezTo>
                  <a:lnTo>
                    <a:pt x="17161" y="11887"/>
                  </a:lnTo>
                  <a:cubicBezTo>
                    <a:pt x="20270" y="10078"/>
                    <a:pt x="21267" y="6058"/>
                    <a:pt x="19364" y="3005"/>
                  </a:cubicBezTo>
                  <a:cubicBezTo>
                    <a:pt x="18154" y="1063"/>
                    <a:pt x="16073" y="1"/>
                    <a:pt x="13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3"/>
            <p:cNvSpPr/>
            <p:nvPr/>
          </p:nvSpPr>
          <p:spPr>
            <a:xfrm>
              <a:off x="9051429" y="2151302"/>
              <a:ext cx="374180" cy="321475"/>
            </a:xfrm>
            <a:custGeom>
              <a:avLst/>
              <a:gdLst/>
              <a:ahLst/>
              <a:cxnLst/>
              <a:rect l="l" t="t" r="r" b="b"/>
              <a:pathLst>
                <a:path w="21164" h="18183" extrusionOk="0">
                  <a:moveTo>
                    <a:pt x="14238" y="592"/>
                  </a:moveTo>
                  <a:cubicBezTo>
                    <a:pt x="14680" y="592"/>
                    <a:pt x="15125" y="640"/>
                    <a:pt x="15567" y="738"/>
                  </a:cubicBezTo>
                  <a:cubicBezTo>
                    <a:pt x="17175" y="1096"/>
                    <a:pt x="18540" y="2062"/>
                    <a:pt x="19411" y="3459"/>
                  </a:cubicBezTo>
                  <a:cubicBezTo>
                    <a:pt x="20288" y="4867"/>
                    <a:pt x="20552" y="6529"/>
                    <a:pt x="20152" y="8139"/>
                  </a:cubicBezTo>
                  <a:cubicBezTo>
                    <a:pt x="19753" y="9749"/>
                    <a:pt x="18744" y="11095"/>
                    <a:pt x="17310" y="11931"/>
                  </a:cubicBezTo>
                  <a:lnTo>
                    <a:pt x="7609" y="17578"/>
                  </a:lnTo>
                  <a:cubicBezTo>
                    <a:pt x="7478" y="17587"/>
                    <a:pt x="7347" y="17590"/>
                    <a:pt x="7215" y="17590"/>
                  </a:cubicBezTo>
                  <a:cubicBezTo>
                    <a:pt x="3565" y="17590"/>
                    <a:pt x="595" y="14549"/>
                    <a:pt x="595" y="10811"/>
                  </a:cubicBezTo>
                  <a:cubicBezTo>
                    <a:pt x="592" y="9801"/>
                    <a:pt x="814" y="8802"/>
                    <a:pt x="1243" y="7888"/>
                  </a:cubicBezTo>
                  <a:lnTo>
                    <a:pt x="10933" y="1579"/>
                  </a:lnTo>
                  <a:cubicBezTo>
                    <a:pt x="11933" y="929"/>
                    <a:pt x="13074" y="592"/>
                    <a:pt x="14238" y="592"/>
                  </a:cubicBezTo>
                  <a:close/>
                  <a:moveTo>
                    <a:pt x="14234" y="1"/>
                  </a:moveTo>
                  <a:cubicBezTo>
                    <a:pt x="12957" y="1"/>
                    <a:pt x="11706" y="369"/>
                    <a:pt x="10609" y="1085"/>
                  </a:cubicBezTo>
                  <a:lnTo>
                    <a:pt x="850" y="7439"/>
                  </a:lnTo>
                  <a:cubicBezTo>
                    <a:pt x="805" y="7468"/>
                    <a:pt x="769" y="7509"/>
                    <a:pt x="746" y="7558"/>
                  </a:cubicBezTo>
                  <a:cubicBezTo>
                    <a:pt x="255" y="8572"/>
                    <a:pt x="1" y="9684"/>
                    <a:pt x="4" y="10811"/>
                  </a:cubicBezTo>
                  <a:cubicBezTo>
                    <a:pt x="4" y="14875"/>
                    <a:pt x="3239" y="18182"/>
                    <a:pt x="7215" y="18182"/>
                  </a:cubicBezTo>
                  <a:cubicBezTo>
                    <a:pt x="7383" y="18182"/>
                    <a:pt x="7551" y="18176"/>
                    <a:pt x="7717" y="18163"/>
                  </a:cubicBezTo>
                  <a:cubicBezTo>
                    <a:pt x="7762" y="18161"/>
                    <a:pt x="7805" y="18147"/>
                    <a:pt x="7846" y="18124"/>
                  </a:cubicBezTo>
                  <a:lnTo>
                    <a:pt x="17607" y="12441"/>
                  </a:lnTo>
                  <a:cubicBezTo>
                    <a:pt x="19179" y="11526"/>
                    <a:pt x="20286" y="10049"/>
                    <a:pt x="20725" y="8281"/>
                  </a:cubicBezTo>
                  <a:cubicBezTo>
                    <a:pt x="21163" y="6515"/>
                    <a:pt x="20874" y="4692"/>
                    <a:pt x="19912" y="3147"/>
                  </a:cubicBezTo>
                  <a:cubicBezTo>
                    <a:pt x="18956" y="1612"/>
                    <a:pt x="17458" y="553"/>
                    <a:pt x="15694" y="162"/>
                  </a:cubicBezTo>
                  <a:cubicBezTo>
                    <a:pt x="15208" y="54"/>
                    <a:pt x="14719" y="1"/>
                    <a:pt x="14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3"/>
            <p:cNvSpPr/>
            <p:nvPr/>
          </p:nvSpPr>
          <p:spPr>
            <a:xfrm>
              <a:off x="8597990" y="2534251"/>
              <a:ext cx="31700" cy="62676"/>
            </a:xfrm>
            <a:custGeom>
              <a:avLst/>
              <a:gdLst/>
              <a:ahLst/>
              <a:cxnLst/>
              <a:rect l="l" t="t" r="r" b="b"/>
              <a:pathLst>
                <a:path w="1793" h="3545" extrusionOk="0">
                  <a:moveTo>
                    <a:pt x="1793" y="1"/>
                  </a:moveTo>
                  <a:cubicBezTo>
                    <a:pt x="1793" y="1"/>
                    <a:pt x="364" y="1"/>
                    <a:pt x="364" y="652"/>
                  </a:cubicBezTo>
                  <a:cubicBezTo>
                    <a:pt x="364" y="1291"/>
                    <a:pt x="0" y="3544"/>
                    <a:pt x="778" y="3544"/>
                  </a:cubicBezTo>
                  <a:cubicBezTo>
                    <a:pt x="791" y="3544"/>
                    <a:pt x="803" y="3544"/>
                    <a:pt x="816" y="3542"/>
                  </a:cubicBezTo>
                  <a:cubicBezTo>
                    <a:pt x="1642" y="3471"/>
                    <a:pt x="1568" y="2025"/>
                    <a:pt x="1643" y="1519"/>
                  </a:cubicBezTo>
                  <a:cubicBezTo>
                    <a:pt x="1717" y="1012"/>
                    <a:pt x="1793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3"/>
            <p:cNvSpPr/>
            <p:nvPr/>
          </p:nvSpPr>
          <p:spPr>
            <a:xfrm>
              <a:off x="8596487" y="2529017"/>
              <a:ext cx="38648" cy="73142"/>
            </a:xfrm>
            <a:custGeom>
              <a:avLst/>
              <a:gdLst/>
              <a:ahLst/>
              <a:cxnLst/>
              <a:rect l="l" t="t" r="r" b="b"/>
              <a:pathLst>
                <a:path w="2186" h="4137" extrusionOk="0">
                  <a:moveTo>
                    <a:pt x="1556" y="612"/>
                  </a:moveTo>
                  <a:cubicBezTo>
                    <a:pt x="1527" y="949"/>
                    <a:pt x="1480" y="1462"/>
                    <a:pt x="1436" y="1771"/>
                  </a:cubicBezTo>
                  <a:cubicBezTo>
                    <a:pt x="1421" y="1868"/>
                    <a:pt x="1411" y="1995"/>
                    <a:pt x="1401" y="2141"/>
                  </a:cubicBezTo>
                  <a:cubicBezTo>
                    <a:pt x="1364" y="2652"/>
                    <a:pt x="1304" y="3507"/>
                    <a:pt x="828" y="3530"/>
                  </a:cubicBezTo>
                  <a:cubicBezTo>
                    <a:pt x="579" y="3284"/>
                    <a:pt x="673" y="2044"/>
                    <a:pt x="713" y="1515"/>
                  </a:cubicBezTo>
                  <a:cubicBezTo>
                    <a:pt x="730" y="1281"/>
                    <a:pt x="745" y="1081"/>
                    <a:pt x="745" y="948"/>
                  </a:cubicBezTo>
                  <a:cubicBezTo>
                    <a:pt x="745" y="789"/>
                    <a:pt x="1133" y="658"/>
                    <a:pt x="1556" y="612"/>
                  </a:cubicBezTo>
                  <a:close/>
                  <a:moveTo>
                    <a:pt x="1878" y="1"/>
                  </a:moveTo>
                  <a:cubicBezTo>
                    <a:pt x="1700" y="1"/>
                    <a:pt x="153" y="27"/>
                    <a:pt x="153" y="946"/>
                  </a:cubicBezTo>
                  <a:cubicBezTo>
                    <a:pt x="153" y="1070"/>
                    <a:pt x="138" y="1254"/>
                    <a:pt x="123" y="1470"/>
                  </a:cubicBezTo>
                  <a:cubicBezTo>
                    <a:pt x="39" y="2587"/>
                    <a:pt x="1" y="3545"/>
                    <a:pt x="411" y="3950"/>
                  </a:cubicBezTo>
                  <a:cubicBezTo>
                    <a:pt x="530" y="4070"/>
                    <a:pt x="690" y="4137"/>
                    <a:pt x="858" y="4137"/>
                  </a:cubicBezTo>
                  <a:cubicBezTo>
                    <a:pt x="860" y="4137"/>
                    <a:pt x="862" y="4137"/>
                    <a:pt x="863" y="4137"/>
                  </a:cubicBezTo>
                  <a:cubicBezTo>
                    <a:pt x="883" y="4137"/>
                    <a:pt x="905" y="4136"/>
                    <a:pt x="926" y="4133"/>
                  </a:cubicBezTo>
                  <a:cubicBezTo>
                    <a:pt x="1857" y="4052"/>
                    <a:pt x="1940" y="2883"/>
                    <a:pt x="1990" y="2184"/>
                  </a:cubicBezTo>
                  <a:cubicBezTo>
                    <a:pt x="1999" y="2056"/>
                    <a:pt x="2006" y="1942"/>
                    <a:pt x="2019" y="1858"/>
                  </a:cubicBezTo>
                  <a:cubicBezTo>
                    <a:pt x="2096" y="1347"/>
                    <a:pt x="2169" y="360"/>
                    <a:pt x="2173" y="318"/>
                  </a:cubicBezTo>
                  <a:cubicBezTo>
                    <a:pt x="2185" y="147"/>
                    <a:pt x="2049" y="1"/>
                    <a:pt x="1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3"/>
            <p:cNvSpPr/>
            <p:nvPr/>
          </p:nvSpPr>
          <p:spPr>
            <a:xfrm>
              <a:off x="8619241" y="2490882"/>
              <a:ext cx="38100" cy="86950"/>
            </a:xfrm>
            <a:custGeom>
              <a:avLst/>
              <a:gdLst/>
              <a:ahLst/>
              <a:cxnLst/>
              <a:rect l="l" t="t" r="r" b="b"/>
              <a:pathLst>
                <a:path w="2155" h="4918" extrusionOk="0">
                  <a:moveTo>
                    <a:pt x="1479" y="1"/>
                  </a:moveTo>
                  <a:cubicBezTo>
                    <a:pt x="1123" y="1"/>
                    <a:pt x="731" y="99"/>
                    <a:pt x="583" y="492"/>
                  </a:cubicBezTo>
                  <a:cubicBezTo>
                    <a:pt x="291" y="1269"/>
                    <a:pt x="1" y="4917"/>
                    <a:pt x="844" y="4917"/>
                  </a:cubicBezTo>
                  <a:cubicBezTo>
                    <a:pt x="855" y="4917"/>
                    <a:pt x="867" y="4916"/>
                    <a:pt x="878" y="4915"/>
                  </a:cubicBezTo>
                  <a:cubicBezTo>
                    <a:pt x="1762" y="4817"/>
                    <a:pt x="1958" y="1475"/>
                    <a:pt x="2155" y="99"/>
                  </a:cubicBezTo>
                  <a:cubicBezTo>
                    <a:pt x="2155" y="99"/>
                    <a:pt x="1835" y="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3"/>
            <p:cNvSpPr/>
            <p:nvPr/>
          </p:nvSpPr>
          <p:spPr>
            <a:xfrm>
              <a:off x="8614450" y="2485613"/>
              <a:ext cx="48408" cy="97434"/>
            </a:xfrm>
            <a:custGeom>
              <a:avLst/>
              <a:gdLst/>
              <a:ahLst/>
              <a:cxnLst/>
              <a:rect l="l" t="t" r="r" b="b"/>
              <a:pathLst>
                <a:path w="2738" h="5511" extrusionOk="0">
                  <a:moveTo>
                    <a:pt x="1745" y="594"/>
                  </a:moveTo>
                  <a:cubicBezTo>
                    <a:pt x="1863" y="595"/>
                    <a:pt x="1981" y="606"/>
                    <a:pt x="2097" y="627"/>
                  </a:cubicBezTo>
                  <a:cubicBezTo>
                    <a:pt x="2074" y="812"/>
                    <a:pt x="2050" y="1019"/>
                    <a:pt x="2024" y="1241"/>
                  </a:cubicBezTo>
                  <a:cubicBezTo>
                    <a:pt x="1922" y="2136"/>
                    <a:pt x="1611" y="4863"/>
                    <a:pt x="1124" y="4920"/>
                  </a:cubicBezTo>
                  <a:cubicBezTo>
                    <a:pt x="731" y="4707"/>
                    <a:pt x="799" y="1776"/>
                    <a:pt x="1130" y="893"/>
                  </a:cubicBezTo>
                  <a:cubicBezTo>
                    <a:pt x="1218" y="657"/>
                    <a:pt x="1484" y="594"/>
                    <a:pt x="1743" y="594"/>
                  </a:cubicBezTo>
                  <a:close/>
                  <a:moveTo>
                    <a:pt x="1760" y="0"/>
                  </a:moveTo>
                  <a:cubicBezTo>
                    <a:pt x="1275" y="0"/>
                    <a:pt x="774" y="159"/>
                    <a:pt x="576" y="687"/>
                  </a:cubicBezTo>
                  <a:cubicBezTo>
                    <a:pt x="314" y="1388"/>
                    <a:pt x="1" y="4450"/>
                    <a:pt x="630" y="5257"/>
                  </a:cubicBezTo>
                  <a:cubicBezTo>
                    <a:pt x="759" y="5422"/>
                    <a:pt x="927" y="5510"/>
                    <a:pt x="1114" y="5510"/>
                  </a:cubicBezTo>
                  <a:cubicBezTo>
                    <a:pt x="1135" y="5510"/>
                    <a:pt x="1158" y="5509"/>
                    <a:pt x="1179" y="5506"/>
                  </a:cubicBezTo>
                  <a:cubicBezTo>
                    <a:pt x="2073" y="5407"/>
                    <a:pt x="2346" y="3626"/>
                    <a:pt x="2612" y="1308"/>
                  </a:cubicBezTo>
                  <a:cubicBezTo>
                    <a:pt x="2649" y="977"/>
                    <a:pt x="2684" y="678"/>
                    <a:pt x="2718" y="439"/>
                  </a:cubicBezTo>
                  <a:cubicBezTo>
                    <a:pt x="2738" y="295"/>
                    <a:pt x="2651" y="157"/>
                    <a:pt x="2513" y="114"/>
                  </a:cubicBezTo>
                  <a:cubicBezTo>
                    <a:pt x="2305" y="51"/>
                    <a:pt x="2035" y="0"/>
                    <a:pt x="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3"/>
            <p:cNvSpPr/>
            <p:nvPr/>
          </p:nvSpPr>
          <p:spPr>
            <a:xfrm>
              <a:off x="8646910" y="2484941"/>
              <a:ext cx="45172" cy="80674"/>
            </a:xfrm>
            <a:custGeom>
              <a:avLst/>
              <a:gdLst/>
              <a:ahLst/>
              <a:cxnLst/>
              <a:rect l="l" t="t" r="r" b="b"/>
              <a:pathLst>
                <a:path w="2555" h="4563" extrusionOk="0">
                  <a:moveTo>
                    <a:pt x="1224" y="1"/>
                  </a:moveTo>
                  <a:cubicBezTo>
                    <a:pt x="969" y="1"/>
                    <a:pt x="736" y="114"/>
                    <a:pt x="590" y="435"/>
                  </a:cubicBezTo>
                  <a:cubicBezTo>
                    <a:pt x="99" y="1516"/>
                    <a:pt x="0" y="4562"/>
                    <a:pt x="590" y="4562"/>
                  </a:cubicBezTo>
                  <a:cubicBezTo>
                    <a:pt x="1180" y="4562"/>
                    <a:pt x="2064" y="3285"/>
                    <a:pt x="2260" y="2597"/>
                  </a:cubicBezTo>
                  <a:cubicBezTo>
                    <a:pt x="2457" y="1908"/>
                    <a:pt x="2555" y="632"/>
                    <a:pt x="2555" y="632"/>
                  </a:cubicBezTo>
                  <a:cubicBezTo>
                    <a:pt x="2555" y="632"/>
                    <a:pt x="1828" y="1"/>
                    <a:pt x="1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3"/>
            <p:cNvSpPr/>
            <p:nvPr/>
          </p:nvSpPr>
          <p:spPr>
            <a:xfrm>
              <a:off x="8641695" y="2479725"/>
              <a:ext cx="55745" cy="91123"/>
            </a:xfrm>
            <a:custGeom>
              <a:avLst/>
              <a:gdLst/>
              <a:ahLst/>
              <a:cxnLst/>
              <a:rect l="l" t="t" r="r" b="b"/>
              <a:pathLst>
                <a:path w="3153" h="5154" extrusionOk="0">
                  <a:moveTo>
                    <a:pt x="1522" y="591"/>
                  </a:moveTo>
                  <a:cubicBezTo>
                    <a:pt x="1829" y="591"/>
                    <a:pt x="2261" y="841"/>
                    <a:pt x="2542" y="1058"/>
                  </a:cubicBezTo>
                  <a:cubicBezTo>
                    <a:pt x="2510" y="1412"/>
                    <a:pt x="2418" y="2297"/>
                    <a:pt x="2271" y="2812"/>
                  </a:cubicBezTo>
                  <a:cubicBezTo>
                    <a:pt x="2078" y="3484"/>
                    <a:pt x="1314" y="4470"/>
                    <a:pt x="935" y="4557"/>
                  </a:cubicBezTo>
                  <a:cubicBezTo>
                    <a:pt x="682" y="4161"/>
                    <a:pt x="702" y="1846"/>
                    <a:pt x="1154" y="854"/>
                  </a:cubicBezTo>
                  <a:cubicBezTo>
                    <a:pt x="1241" y="661"/>
                    <a:pt x="1348" y="617"/>
                    <a:pt x="1421" y="602"/>
                  </a:cubicBezTo>
                  <a:cubicBezTo>
                    <a:pt x="1454" y="594"/>
                    <a:pt x="1488" y="591"/>
                    <a:pt x="1522" y="591"/>
                  </a:cubicBezTo>
                  <a:close/>
                  <a:moveTo>
                    <a:pt x="1519" y="0"/>
                  </a:moveTo>
                  <a:cubicBezTo>
                    <a:pt x="1444" y="0"/>
                    <a:pt x="1369" y="8"/>
                    <a:pt x="1296" y="24"/>
                  </a:cubicBezTo>
                  <a:cubicBezTo>
                    <a:pt x="1086" y="69"/>
                    <a:pt x="798" y="208"/>
                    <a:pt x="617" y="607"/>
                  </a:cubicBezTo>
                  <a:cubicBezTo>
                    <a:pt x="167" y="1595"/>
                    <a:pt x="1" y="4191"/>
                    <a:pt x="453" y="4893"/>
                  </a:cubicBezTo>
                  <a:cubicBezTo>
                    <a:pt x="599" y="5119"/>
                    <a:pt x="786" y="5153"/>
                    <a:pt x="885" y="5153"/>
                  </a:cubicBezTo>
                  <a:cubicBezTo>
                    <a:pt x="1714" y="5153"/>
                    <a:pt x="2650" y="3639"/>
                    <a:pt x="2840" y="2974"/>
                  </a:cubicBezTo>
                  <a:cubicBezTo>
                    <a:pt x="3043" y="2265"/>
                    <a:pt x="3141" y="1002"/>
                    <a:pt x="3145" y="949"/>
                  </a:cubicBezTo>
                  <a:cubicBezTo>
                    <a:pt x="3152" y="855"/>
                    <a:pt x="3114" y="764"/>
                    <a:pt x="3044" y="703"/>
                  </a:cubicBezTo>
                  <a:cubicBezTo>
                    <a:pt x="2954" y="624"/>
                    <a:pt x="2210" y="0"/>
                    <a:pt x="1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3"/>
            <p:cNvSpPr/>
            <p:nvPr/>
          </p:nvSpPr>
          <p:spPr>
            <a:xfrm>
              <a:off x="8664254" y="2483297"/>
              <a:ext cx="64338" cy="71728"/>
            </a:xfrm>
            <a:custGeom>
              <a:avLst/>
              <a:gdLst/>
              <a:ahLst/>
              <a:cxnLst/>
              <a:rect l="l" t="t" r="r" b="b"/>
              <a:pathLst>
                <a:path w="3639" h="4057" extrusionOk="0">
                  <a:moveTo>
                    <a:pt x="1585" y="0"/>
                  </a:moveTo>
                  <a:cubicBezTo>
                    <a:pt x="1538" y="0"/>
                    <a:pt x="1501" y="12"/>
                    <a:pt x="1476" y="37"/>
                  </a:cubicBezTo>
                  <a:cubicBezTo>
                    <a:pt x="1181" y="332"/>
                    <a:pt x="0" y="3359"/>
                    <a:pt x="887" y="3968"/>
                  </a:cubicBezTo>
                  <a:cubicBezTo>
                    <a:pt x="976" y="4029"/>
                    <a:pt x="1067" y="4057"/>
                    <a:pt x="1160" y="4057"/>
                  </a:cubicBezTo>
                  <a:cubicBezTo>
                    <a:pt x="1987" y="4057"/>
                    <a:pt x="2892" y="1860"/>
                    <a:pt x="2892" y="1860"/>
                  </a:cubicBezTo>
                  <a:lnTo>
                    <a:pt x="3639" y="1314"/>
                  </a:lnTo>
                  <a:cubicBezTo>
                    <a:pt x="3639" y="1314"/>
                    <a:pt x="2079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3"/>
            <p:cNvSpPr/>
            <p:nvPr/>
          </p:nvSpPr>
          <p:spPr>
            <a:xfrm>
              <a:off x="8667278" y="2477993"/>
              <a:ext cx="67255" cy="82265"/>
            </a:xfrm>
            <a:custGeom>
              <a:avLst/>
              <a:gdLst/>
              <a:ahLst/>
              <a:cxnLst/>
              <a:rect l="l" t="t" r="r" b="b"/>
              <a:pathLst>
                <a:path w="3804" h="4653" extrusionOk="0">
                  <a:moveTo>
                    <a:pt x="1472" y="606"/>
                  </a:moveTo>
                  <a:cubicBezTo>
                    <a:pt x="1718" y="676"/>
                    <a:pt x="2342" y="1088"/>
                    <a:pt x="2984" y="1601"/>
                  </a:cubicBezTo>
                  <a:lnTo>
                    <a:pt x="2546" y="1922"/>
                  </a:lnTo>
                  <a:cubicBezTo>
                    <a:pt x="2502" y="1954"/>
                    <a:pt x="2468" y="1998"/>
                    <a:pt x="2448" y="2048"/>
                  </a:cubicBezTo>
                  <a:cubicBezTo>
                    <a:pt x="2138" y="2799"/>
                    <a:pt x="1501" y="3918"/>
                    <a:pt x="1054" y="4050"/>
                  </a:cubicBezTo>
                  <a:cubicBezTo>
                    <a:pt x="1031" y="4057"/>
                    <a:pt x="1010" y="4061"/>
                    <a:pt x="989" y="4061"/>
                  </a:cubicBezTo>
                  <a:cubicBezTo>
                    <a:pt x="952" y="4061"/>
                    <a:pt x="919" y="4049"/>
                    <a:pt x="883" y="4024"/>
                  </a:cubicBezTo>
                  <a:cubicBezTo>
                    <a:pt x="763" y="3942"/>
                    <a:pt x="718" y="3751"/>
                    <a:pt x="699" y="3605"/>
                  </a:cubicBezTo>
                  <a:cubicBezTo>
                    <a:pt x="587" y="2678"/>
                    <a:pt x="1233" y="993"/>
                    <a:pt x="1472" y="606"/>
                  </a:cubicBezTo>
                  <a:close/>
                  <a:moveTo>
                    <a:pt x="1390" y="0"/>
                  </a:moveTo>
                  <a:cubicBezTo>
                    <a:pt x="1223" y="0"/>
                    <a:pt x="1148" y="76"/>
                    <a:pt x="1097" y="127"/>
                  </a:cubicBezTo>
                  <a:cubicBezTo>
                    <a:pt x="780" y="444"/>
                    <a:pt x="0" y="2463"/>
                    <a:pt x="106" y="3611"/>
                  </a:cubicBezTo>
                  <a:cubicBezTo>
                    <a:pt x="145" y="4033"/>
                    <a:pt x="294" y="4336"/>
                    <a:pt x="548" y="4511"/>
                  </a:cubicBezTo>
                  <a:cubicBezTo>
                    <a:pt x="678" y="4602"/>
                    <a:pt x="831" y="4651"/>
                    <a:pt x="989" y="4652"/>
                  </a:cubicBezTo>
                  <a:cubicBezTo>
                    <a:pt x="1068" y="4652"/>
                    <a:pt x="1147" y="4639"/>
                    <a:pt x="1223" y="4617"/>
                  </a:cubicBezTo>
                  <a:cubicBezTo>
                    <a:pt x="2045" y="4373"/>
                    <a:pt x="2760" y="2823"/>
                    <a:pt x="2962" y="2351"/>
                  </a:cubicBezTo>
                  <a:lnTo>
                    <a:pt x="3643" y="1852"/>
                  </a:lnTo>
                  <a:cubicBezTo>
                    <a:pt x="3796" y="1739"/>
                    <a:pt x="3804" y="1511"/>
                    <a:pt x="3658" y="1387"/>
                  </a:cubicBezTo>
                  <a:cubicBezTo>
                    <a:pt x="2313" y="255"/>
                    <a:pt x="1697" y="0"/>
                    <a:pt x="1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8247890" y="2513494"/>
              <a:ext cx="358727" cy="423772"/>
            </a:xfrm>
            <a:custGeom>
              <a:avLst/>
              <a:gdLst/>
              <a:ahLst/>
              <a:cxnLst/>
              <a:rect l="l" t="t" r="r" b="b"/>
              <a:pathLst>
                <a:path w="20290" h="23969" extrusionOk="0">
                  <a:moveTo>
                    <a:pt x="7449" y="0"/>
                  </a:moveTo>
                  <a:cubicBezTo>
                    <a:pt x="6618" y="0"/>
                    <a:pt x="5715" y="135"/>
                    <a:pt x="4730" y="419"/>
                  </a:cubicBezTo>
                  <a:cubicBezTo>
                    <a:pt x="0" y="1785"/>
                    <a:pt x="209" y="8934"/>
                    <a:pt x="209" y="8934"/>
                  </a:cubicBezTo>
                  <a:cubicBezTo>
                    <a:pt x="209" y="8934"/>
                    <a:pt x="420" y="12088"/>
                    <a:pt x="1261" y="12824"/>
                  </a:cubicBezTo>
                  <a:cubicBezTo>
                    <a:pt x="2102" y="13560"/>
                    <a:pt x="2628" y="14296"/>
                    <a:pt x="2628" y="14296"/>
                  </a:cubicBezTo>
                  <a:cubicBezTo>
                    <a:pt x="2628" y="14296"/>
                    <a:pt x="2838" y="15768"/>
                    <a:pt x="2838" y="16714"/>
                  </a:cubicBezTo>
                  <a:cubicBezTo>
                    <a:pt x="2838" y="17487"/>
                    <a:pt x="3260" y="17558"/>
                    <a:pt x="3700" y="17558"/>
                  </a:cubicBezTo>
                  <a:cubicBezTo>
                    <a:pt x="3799" y="17558"/>
                    <a:pt x="3898" y="17555"/>
                    <a:pt x="3994" y="17555"/>
                  </a:cubicBezTo>
                  <a:cubicBezTo>
                    <a:pt x="4520" y="17555"/>
                    <a:pt x="5466" y="19342"/>
                    <a:pt x="5992" y="20183"/>
                  </a:cubicBezTo>
                  <a:cubicBezTo>
                    <a:pt x="6517" y="21024"/>
                    <a:pt x="8620" y="22811"/>
                    <a:pt x="9566" y="23337"/>
                  </a:cubicBezTo>
                  <a:cubicBezTo>
                    <a:pt x="9676" y="23398"/>
                    <a:pt x="9795" y="23425"/>
                    <a:pt x="9918" y="23425"/>
                  </a:cubicBezTo>
                  <a:cubicBezTo>
                    <a:pt x="10857" y="23425"/>
                    <a:pt x="12089" y="21865"/>
                    <a:pt x="12089" y="21865"/>
                  </a:cubicBezTo>
                  <a:lnTo>
                    <a:pt x="12825" y="23968"/>
                  </a:lnTo>
                  <a:lnTo>
                    <a:pt x="20289" y="19132"/>
                  </a:lnTo>
                  <a:lnTo>
                    <a:pt x="16609" y="11983"/>
                  </a:lnTo>
                  <a:cubicBezTo>
                    <a:pt x="16609" y="11983"/>
                    <a:pt x="16505" y="8724"/>
                    <a:pt x="14402" y="4939"/>
                  </a:cubicBezTo>
                  <a:cubicBezTo>
                    <a:pt x="12737" y="1943"/>
                    <a:pt x="10611" y="0"/>
                    <a:pt x="7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8243541" y="2508243"/>
              <a:ext cx="368982" cy="434221"/>
            </a:xfrm>
            <a:custGeom>
              <a:avLst/>
              <a:gdLst/>
              <a:ahLst/>
              <a:cxnLst/>
              <a:rect l="l" t="t" r="r" b="b"/>
              <a:pathLst>
                <a:path w="20870" h="24560" extrusionOk="0">
                  <a:moveTo>
                    <a:pt x="7714" y="587"/>
                  </a:moveTo>
                  <a:cubicBezTo>
                    <a:pt x="10467" y="587"/>
                    <a:pt x="12587" y="2135"/>
                    <a:pt x="14390" y="5380"/>
                  </a:cubicBezTo>
                  <a:cubicBezTo>
                    <a:pt x="16430" y="9051"/>
                    <a:pt x="16561" y="12258"/>
                    <a:pt x="16561" y="12289"/>
                  </a:cubicBezTo>
                  <a:cubicBezTo>
                    <a:pt x="16563" y="12333"/>
                    <a:pt x="16575" y="12376"/>
                    <a:pt x="16595" y="12415"/>
                  </a:cubicBezTo>
                  <a:lnTo>
                    <a:pt x="20151" y="19326"/>
                  </a:lnTo>
                  <a:lnTo>
                    <a:pt x="13227" y="23812"/>
                  </a:lnTo>
                  <a:lnTo>
                    <a:pt x="12615" y="22064"/>
                  </a:lnTo>
                  <a:cubicBezTo>
                    <a:pt x="12578" y="21962"/>
                    <a:pt x="12490" y="21888"/>
                    <a:pt x="12385" y="21870"/>
                  </a:cubicBezTo>
                  <a:cubicBezTo>
                    <a:pt x="12368" y="21868"/>
                    <a:pt x="12352" y="21867"/>
                    <a:pt x="12335" y="21867"/>
                  </a:cubicBezTo>
                  <a:cubicBezTo>
                    <a:pt x="12245" y="21867"/>
                    <a:pt x="12160" y="21908"/>
                    <a:pt x="12104" y="21979"/>
                  </a:cubicBezTo>
                  <a:cubicBezTo>
                    <a:pt x="11695" y="22497"/>
                    <a:pt x="10762" y="23427"/>
                    <a:pt x="10172" y="23427"/>
                  </a:cubicBezTo>
                  <a:cubicBezTo>
                    <a:pt x="10094" y="23427"/>
                    <a:pt x="10021" y="23411"/>
                    <a:pt x="9957" y="23375"/>
                  </a:cubicBezTo>
                  <a:cubicBezTo>
                    <a:pt x="9036" y="22862"/>
                    <a:pt x="6978" y="21106"/>
                    <a:pt x="6490" y="20323"/>
                  </a:cubicBezTo>
                  <a:cubicBezTo>
                    <a:pt x="6395" y="20172"/>
                    <a:pt x="6287" y="19991"/>
                    <a:pt x="6170" y="19794"/>
                  </a:cubicBezTo>
                  <a:cubicBezTo>
                    <a:pt x="5367" y="18442"/>
                    <a:pt x="4798" y="17556"/>
                    <a:pt x="4241" y="17556"/>
                  </a:cubicBezTo>
                  <a:lnTo>
                    <a:pt x="4091" y="17557"/>
                  </a:lnTo>
                  <a:cubicBezTo>
                    <a:pt x="4045" y="17558"/>
                    <a:pt x="3998" y="17559"/>
                    <a:pt x="3951" y="17559"/>
                  </a:cubicBezTo>
                  <a:cubicBezTo>
                    <a:pt x="3761" y="17559"/>
                    <a:pt x="3583" y="17545"/>
                    <a:pt x="3496" y="17460"/>
                  </a:cubicBezTo>
                  <a:cubicBezTo>
                    <a:pt x="3400" y="17366"/>
                    <a:pt x="3380" y="17164"/>
                    <a:pt x="3380" y="17011"/>
                  </a:cubicBezTo>
                  <a:cubicBezTo>
                    <a:pt x="3380" y="16054"/>
                    <a:pt x="3176" y="14612"/>
                    <a:pt x="3167" y="14550"/>
                  </a:cubicBezTo>
                  <a:cubicBezTo>
                    <a:pt x="3161" y="14504"/>
                    <a:pt x="3142" y="14460"/>
                    <a:pt x="3116" y="14421"/>
                  </a:cubicBezTo>
                  <a:cubicBezTo>
                    <a:pt x="3093" y="14389"/>
                    <a:pt x="2559" y="13648"/>
                    <a:pt x="1703" y="12899"/>
                  </a:cubicBezTo>
                  <a:cubicBezTo>
                    <a:pt x="1159" y="12421"/>
                    <a:pt x="831" y="10391"/>
                    <a:pt x="752" y="9217"/>
                  </a:cubicBezTo>
                  <a:cubicBezTo>
                    <a:pt x="747" y="8999"/>
                    <a:pt x="656" y="2271"/>
                    <a:pt x="5060" y="1000"/>
                  </a:cubicBezTo>
                  <a:cubicBezTo>
                    <a:pt x="6007" y="726"/>
                    <a:pt x="6889" y="587"/>
                    <a:pt x="7714" y="587"/>
                  </a:cubicBezTo>
                  <a:close/>
                  <a:moveTo>
                    <a:pt x="7699" y="0"/>
                  </a:moveTo>
                  <a:cubicBezTo>
                    <a:pt x="6822" y="0"/>
                    <a:pt x="5890" y="145"/>
                    <a:pt x="4896" y="432"/>
                  </a:cubicBezTo>
                  <a:cubicBezTo>
                    <a:pt x="1" y="1847"/>
                    <a:pt x="153" y="8939"/>
                    <a:pt x="161" y="9240"/>
                  </a:cubicBezTo>
                  <a:lnTo>
                    <a:pt x="161" y="9251"/>
                  </a:lnTo>
                  <a:cubicBezTo>
                    <a:pt x="183" y="9586"/>
                    <a:pt x="406" y="12550"/>
                    <a:pt x="1313" y="13343"/>
                  </a:cubicBezTo>
                  <a:cubicBezTo>
                    <a:pt x="1782" y="13756"/>
                    <a:pt x="2210" y="14213"/>
                    <a:pt x="2592" y="14708"/>
                  </a:cubicBezTo>
                  <a:cubicBezTo>
                    <a:pt x="2633" y="15015"/>
                    <a:pt x="2788" y="16215"/>
                    <a:pt x="2788" y="17011"/>
                  </a:cubicBezTo>
                  <a:cubicBezTo>
                    <a:pt x="2788" y="17403"/>
                    <a:pt x="2884" y="17688"/>
                    <a:pt x="3080" y="17882"/>
                  </a:cubicBezTo>
                  <a:cubicBezTo>
                    <a:pt x="3326" y="18122"/>
                    <a:pt x="3662" y="18150"/>
                    <a:pt x="3959" y="18150"/>
                  </a:cubicBezTo>
                  <a:cubicBezTo>
                    <a:pt x="4008" y="18150"/>
                    <a:pt x="4055" y="18149"/>
                    <a:pt x="4101" y="18149"/>
                  </a:cubicBezTo>
                  <a:lnTo>
                    <a:pt x="4234" y="18146"/>
                  </a:lnTo>
                  <a:cubicBezTo>
                    <a:pt x="4537" y="18207"/>
                    <a:pt x="5325" y="19531"/>
                    <a:pt x="5661" y="20096"/>
                  </a:cubicBezTo>
                  <a:cubicBezTo>
                    <a:pt x="5781" y="20297"/>
                    <a:pt x="5892" y="20483"/>
                    <a:pt x="5987" y="20637"/>
                  </a:cubicBezTo>
                  <a:cubicBezTo>
                    <a:pt x="6535" y="21514"/>
                    <a:pt x="8650" y="23326"/>
                    <a:pt x="9669" y="23892"/>
                  </a:cubicBezTo>
                  <a:cubicBezTo>
                    <a:pt x="9825" y="23979"/>
                    <a:pt x="9990" y="24017"/>
                    <a:pt x="10159" y="24017"/>
                  </a:cubicBezTo>
                  <a:cubicBezTo>
                    <a:pt x="10923" y="24017"/>
                    <a:pt x="11762" y="23243"/>
                    <a:pt x="12226" y="22742"/>
                  </a:cubicBezTo>
                  <a:lnTo>
                    <a:pt x="12792" y="24362"/>
                  </a:lnTo>
                  <a:cubicBezTo>
                    <a:pt x="12834" y="24479"/>
                    <a:pt x="12944" y="24560"/>
                    <a:pt x="13069" y="24560"/>
                  </a:cubicBezTo>
                  <a:cubicBezTo>
                    <a:pt x="13070" y="24560"/>
                    <a:pt x="13071" y="24560"/>
                    <a:pt x="13072" y="24560"/>
                  </a:cubicBezTo>
                  <a:cubicBezTo>
                    <a:pt x="13129" y="24560"/>
                    <a:pt x="13184" y="24543"/>
                    <a:pt x="13233" y="24513"/>
                  </a:cubicBezTo>
                  <a:lnTo>
                    <a:pt x="20697" y="19677"/>
                  </a:lnTo>
                  <a:cubicBezTo>
                    <a:pt x="20825" y="19595"/>
                    <a:pt x="20869" y="19429"/>
                    <a:pt x="20799" y="19294"/>
                  </a:cubicBezTo>
                  <a:lnTo>
                    <a:pt x="17149" y="12202"/>
                  </a:lnTo>
                  <a:cubicBezTo>
                    <a:pt x="17122" y="11699"/>
                    <a:pt x="16879" y="8642"/>
                    <a:pt x="14908" y="5094"/>
                  </a:cubicBezTo>
                  <a:cubicBezTo>
                    <a:pt x="13002" y="1664"/>
                    <a:pt x="10671" y="0"/>
                    <a:pt x="7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8121478" y="2423786"/>
              <a:ext cx="450204" cy="397217"/>
            </a:xfrm>
            <a:custGeom>
              <a:avLst/>
              <a:gdLst/>
              <a:ahLst/>
              <a:cxnLst/>
              <a:rect l="l" t="t" r="r" b="b"/>
              <a:pathLst>
                <a:path w="25464" h="22467" extrusionOk="0">
                  <a:moveTo>
                    <a:pt x="16101" y="0"/>
                  </a:moveTo>
                  <a:cubicBezTo>
                    <a:pt x="16036" y="0"/>
                    <a:pt x="16001" y="1"/>
                    <a:pt x="16001" y="1"/>
                  </a:cubicBezTo>
                  <a:cubicBezTo>
                    <a:pt x="16001" y="1"/>
                    <a:pt x="13765" y="1"/>
                    <a:pt x="10839" y="1034"/>
                  </a:cubicBezTo>
                  <a:cubicBezTo>
                    <a:pt x="8077" y="2010"/>
                    <a:pt x="7398" y="5851"/>
                    <a:pt x="4990" y="7227"/>
                  </a:cubicBezTo>
                  <a:cubicBezTo>
                    <a:pt x="4467" y="7526"/>
                    <a:pt x="4107" y="7638"/>
                    <a:pt x="3850" y="7638"/>
                  </a:cubicBezTo>
                  <a:cubicBezTo>
                    <a:pt x="3068" y="7638"/>
                    <a:pt x="3252" y="6592"/>
                    <a:pt x="2759" y="6592"/>
                  </a:cubicBezTo>
                  <a:cubicBezTo>
                    <a:pt x="2669" y="6592"/>
                    <a:pt x="2555" y="6627"/>
                    <a:pt x="2409" y="6711"/>
                  </a:cubicBezTo>
                  <a:cubicBezTo>
                    <a:pt x="1204" y="7399"/>
                    <a:pt x="0" y="13421"/>
                    <a:pt x="2580" y="15141"/>
                  </a:cubicBezTo>
                  <a:cubicBezTo>
                    <a:pt x="3297" y="15619"/>
                    <a:pt x="4107" y="15792"/>
                    <a:pt x="4903" y="15792"/>
                  </a:cubicBezTo>
                  <a:cubicBezTo>
                    <a:pt x="6972" y="15792"/>
                    <a:pt x="8947" y="14625"/>
                    <a:pt x="8947" y="14625"/>
                  </a:cubicBezTo>
                  <a:lnTo>
                    <a:pt x="8947" y="14625"/>
                  </a:lnTo>
                  <a:cubicBezTo>
                    <a:pt x="8947" y="14625"/>
                    <a:pt x="8602" y="15830"/>
                    <a:pt x="9634" y="16174"/>
                  </a:cubicBezTo>
                  <a:cubicBezTo>
                    <a:pt x="10255" y="16381"/>
                    <a:pt x="10887" y="16554"/>
                    <a:pt x="11528" y="16690"/>
                  </a:cubicBezTo>
                  <a:cubicBezTo>
                    <a:pt x="11528" y="16690"/>
                    <a:pt x="11369" y="18592"/>
                    <a:pt x="12726" y="18592"/>
                  </a:cubicBezTo>
                  <a:cubicBezTo>
                    <a:pt x="12783" y="18592"/>
                    <a:pt x="12842" y="18589"/>
                    <a:pt x="12904" y="18582"/>
                  </a:cubicBezTo>
                  <a:cubicBezTo>
                    <a:pt x="14189" y="18440"/>
                    <a:pt x="13459" y="16756"/>
                    <a:pt x="13174" y="16187"/>
                  </a:cubicBezTo>
                  <a:lnTo>
                    <a:pt x="13174" y="16187"/>
                  </a:lnTo>
                  <a:cubicBezTo>
                    <a:pt x="13701" y="17172"/>
                    <a:pt x="16243" y="21754"/>
                    <a:pt x="18237" y="22368"/>
                  </a:cubicBezTo>
                  <a:cubicBezTo>
                    <a:pt x="18456" y="22435"/>
                    <a:pt x="18685" y="22466"/>
                    <a:pt x="18920" y="22466"/>
                  </a:cubicBezTo>
                  <a:cubicBezTo>
                    <a:pt x="21091" y="22466"/>
                    <a:pt x="23827" y="19824"/>
                    <a:pt x="24604" y="18582"/>
                  </a:cubicBezTo>
                  <a:cubicBezTo>
                    <a:pt x="25464" y="17206"/>
                    <a:pt x="24775" y="7399"/>
                    <a:pt x="22883" y="3614"/>
                  </a:cubicBezTo>
                  <a:cubicBezTo>
                    <a:pt x="21149" y="145"/>
                    <a:pt x="16813" y="0"/>
                    <a:pt x="16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8134173" y="2418553"/>
              <a:ext cx="443167" cy="407701"/>
            </a:xfrm>
            <a:custGeom>
              <a:avLst/>
              <a:gdLst/>
              <a:ahLst/>
              <a:cxnLst/>
              <a:rect l="l" t="t" r="r" b="b"/>
              <a:pathLst>
                <a:path w="25066" h="23060" extrusionOk="0">
                  <a:moveTo>
                    <a:pt x="15368" y="591"/>
                  </a:moveTo>
                  <a:cubicBezTo>
                    <a:pt x="15984" y="591"/>
                    <a:pt x="20239" y="720"/>
                    <a:pt x="21901" y="4043"/>
                  </a:cubicBezTo>
                  <a:cubicBezTo>
                    <a:pt x="23803" y="7848"/>
                    <a:pt x="24361" y="17560"/>
                    <a:pt x="23634" y="18722"/>
                  </a:cubicBezTo>
                  <a:cubicBezTo>
                    <a:pt x="22875" y="19938"/>
                    <a:pt x="20213" y="22468"/>
                    <a:pt x="18208" y="22468"/>
                  </a:cubicBezTo>
                  <a:cubicBezTo>
                    <a:pt x="18000" y="22468"/>
                    <a:pt x="17799" y="22441"/>
                    <a:pt x="17607" y="22382"/>
                  </a:cubicBezTo>
                  <a:cubicBezTo>
                    <a:pt x="15753" y="21810"/>
                    <a:pt x="13291" y="17409"/>
                    <a:pt x="12736" y="16378"/>
                  </a:cubicBezTo>
                  <a:cubicBezTo>
                    <a:pt x="12678" y="16263"/>
                    <a:pt x="12633" y="16183"/>
                    <a:pt x="12614" y="16150"/>
                  </a:cubicBezTo>
                  <a:cubicBezTo>
                    <a:pt x="12560" y="16054"/>
                    <a:pt x="12461" y="16001"/>
                    <a:pt x="12358" y="16001"/>
                  </a:cubicBezTo>
                  <a:cubicBezTo>
                    <a:pt x="12310" y="16001"/>
                    <a:pt x="12261" y="16012"/>
                    <a:pt x="12216" y="16037"/>
                  </a:cubicBezTo>
                  <a:cubicBezTo>
                    <a:pt x="12075" y="16113"/>
                    <a:pt x="12021" y="16288"/>
                    <a:pt x="12095" y="16432"/>
                  </a:cubicBezTo>
                  <a:cubicBezTo>
                    <a:pt x="12108" y="16457"/>
                    <a:pt x="12155" y="16548"/>
                    <a:pt x="12230" y="16687"/>
                  </a:cubicBezTo>
                  <a:cubicBezTo>
                    <a:pt x="12492" y="17222"/>
                    <a:pt x="12750" y="17992"/>
                    <a:pt x="12565" y="18356"/>
                  </a:cubicBezTo>
                  <a:cubicBezTo>
                    <a:pt x="12522" y="18439"/>
                    <a:pt x="12434" y="18551"/>
                    <a:pt x="12153" y="18582"/>
                  </a:cubicBezTo>
                  <a:cubicBezTo>
                    <a:pt x="12101" y="18588"/>
                    <a:pt x="12052" y="18591"/>
                    <a:pt x="12004" y="18591"/>
                  </a:cubicBezTo>
                  <a:cubicBezTo>
                    <a:pt x="11782" y="18591"/>
                    <a:pt x="11607" y="18526"/>
                    <a:pt x="11471" y="18393"/>
                  </a:cubicBezTo>
                  <a:cubicBezTo>
                    <a:pt x="11107" y="18042"/>
                    <a:pt x="11082" y="17275"/>
                    <a:pt x="11103" y="17008"/>
                  </a:cubicBezTo>
                  <a:cubicBezTo>
                    <a:pt x="11116" y="16860"/>
                    <a:pt x="11015" y="16725"/>
                    <a:pt x="10868" y="16695"/>
                  </a:cubicBezTo>
                  <a:cubicBezTo>
                    <a:pt x="10240" y="16560"/>
                    <a:pt x="9620" y="16392"/>
                    <a:pt x="9011" y="16189"/>
                  </a:cubicBezTo>
                  <a:cubicBezTo>
                    <a:pt x="8276" y="15943"/>
                    <a:pt x="8487" y="15096"/>
                    <a:pt x="8513" y="15002"/>
                  </a:cubicBezTo>
                  <a:cubicBezTo>
                    <a:pt x="8571" y="14799"/>
                    <a:pt x="8411" y="14624"/>
                    <a:pt x="8228" y="14624"/>
                  </a:cubicBezTo>
                  <a:cubicBezTo>
                    <a:pt x="8179" y="14624"/>
                    <a:pt x="8128" y="14637"/>
                    <a:pt x="8079" y="14665"/>
                  </a:cubicBezTo>
                  <a:cubicBezTo>
                    <a:pt x="8052" y="14681"/>
                    <a:pt x="6140" y="15788"/>
                    <a:pt x="4179" y="15788"/>
                  </a:cubicBezTo>
                  <a:cubicBezTo>
                    <a:pt x="3436" y="15788"/>
                    <a:pt x="2685" y="15629"/>
                    <a:pt x="2027" y="15190"/>
                  </a:cubicBezTo>
                  <a:cubicBezTo>
                    <a:pt x="1075" y="14557"/>
                    <a:pt x="568" y="13108"/>
                    <a:pt x="633" y="11213"/>
                  </a:cubicBezTo>
                  <a:cubicBezTo>
                    <a:pt x="704" y="9152"/>
                    <a:pt x="1382" y="7524"/>
                    <a:pt x="1837" y="7264"/>
                  </a:cubicBezTo>
                  <a:cubicBezTo>
                    <a:pt x="1978" y="7183"/>
                    <a:pt x="2036" y="7183"/>
                    <a:pt x="2036" y="7181"/>
                  </a:cubicBezTo>
                  <a:cubicBezTo>
                    <a:pt x="2072" y="7208"/>
                    <a:pt x="2132" y="7349"/>
                    <a:pt x="2167" y="7435"/>
                  </a:cubicBezTo>
                  <a:cubicBezTo>
                    <a:pt x="2274" y="7692"/>
                    <a:pt x="2421" y="8047"/>
                    <a:pt x="2815" y="8180"/>
                  </a:cubicBezTo>
                  <a:cubicBezTo>
                    <a:pt x="2912" y="8213"/>
                    <a:pt x="3016" y="8229"/>
                    <a:pt x="3129" y="8229"/>
                  </a:cubicBezTo>
                  <a:cubicBezTo>
                    <a:pt x="3468" y="8229"/>
                    <a:pt x="3888" y="8083"/>
                    <a:pt x="4418" y="7780"/>
                  </a:cubicBezTo>
                  <a:cubicBezTo>
                    <a:pt x="5582" y="7114"/>
                    <a:pt x="6357" y="5914"/>
                    <a:pt x="7106" y="4754"/>
                  </a:cubicBezTo>
                  <a:cubicBezTo>
                    <a:pt x="7985" y="3391"/>
                    <a:pt x="8817" y="2103"/>
                    <a:pt x="10219" y="1608"/>
                  </a:cubicBezTo>
                  <a:cubicBezTo>
                    <a:pt x="13057" y="606"/>
                    <a:pt x="15261" y="592"/>
                    <a:pt x="15283" y="592"/>
                  </a:cubicBezTo>
                  <a:lnTo>
                    <a:pt x="15293" y="592"/>
                  </a:lnTo>
                  <a:cubicBezTo>
                    <a:pt x="15297" y="592"/>
                    <a:pt x="15322" y="591"/>
                    <a:pt x="15368" y="591"/>
                  </a:cubicBezTo>
                  <a:close/>
                  <a:moveTo>
                    <a:pt x="15405" y="0"/>
                  </a:moveTo>
                  <a:cubicBezTo>
                    <a:pt x="15342" y="0"/>
                    <a:pt x="15299" y="1"/>
                    <a:pt x="15279" y="2"/>
                  </a:cubicBezTo>
                  <a:cubicBezTo>
                    <a:pt x="15130" y="3"/>
                    <a:pt x="12923" y="28"/>
                    <a:pt x="10024" y="1052"/>
                  </a:cubicBezTo>
                  <a:cubicBezTo>
                    <a:pt x="8430" y="1613"/>
                    <a:pt x="7505" y="3047"/>
                    <a:pt x="6610" y="4435"/>
                  </a:cubicBezTo>
                  <a:cubicBezTo>
                    <a:pt x="5867" y="5587"/>
                    <a:pt x="5166" y="6673"/>
                    <a:pt x="4126" y="7267"/>
                  </a:cubicBezTo>
                  <a:cubicBezTo>
                    <a:pt x="3600" y="7568"/>
                    <a:pt x="3299" y="7639"/>
                    <a:pt x="3132" y="7639"/>
                  </a:cubicBezTo>
                  <a:cubicBezTo>
                    <a:pt x="3076" y="7639"/>
                    <a:pt x="3036" y="7631"/>
                    <a:pt x="3007" y="7621"/>
                  </a:cubicBezTo>
                  <a:cubicBezTo>
                    <a:pt x="2876" y="7577"/>
                    <a:pt x="2810" y="7437"/>
                    <a:pt x="2714" y="7208"/>
                  </a:cubicBezTo>
                  <a:cubicBezTo>
                    <a:pt x="2618" y="6979"/>
                    <a:pt x="2509" y="6718"/>
                    <a:pt x="2234" y="6624"/>
                  </a:cubicBezTo>
                  <a:cubicBezTo>
                    <a:pt x="2172" y="6604"/>
                    <a:pt x="2109" y="6593"/>
                    <a:pt x="2043" y="6593"/>
                  </a:cubicBezTo>
                  <a:cubicBezTo>
                    <a:pt x="1894" y="6593"/>
                    <a:pt x="1730" y="6646"/>
                    <a:pt x="1545" y="6751"/>
                  </a:cubicBezTo>
                  <a:cubicBezTo>
                    <a:pt x="787" y="7186"/>
                    <a:pt x="113" y="9179"/>
                    <a:pt x="44" y="11196"/>
                  </a:cubicBezTo>
                  <a:cubicBezTo>
                    <a:pt x="0" y="12431"/>
                    <a:pt x="160" y="14658"/>
                    <a:pt x="1700" y="15684"/>
                  </a:cubicBezTo>
                  <a:cubicBezTo>
                    <a:pt x="2477" y="16202"/>
                    <a:pt x="3346" y="16389"/>
                    <a:pt x="4194" y="16389"/>
                  </a:cubicBezTo>
                  <a:cubicBezTo>
                    <a:pt x="5702" y="16389"/>
                    <a:pt x="7142" y="15800"/>
                    <a:pt x="7878" y="15442"/>
                  </a:cubicBezTo>
                  <a:cubicBezTo>
                    <a:pt x="7899" y="15943"/>
                    <a:pt x="8118" y="16515"/>
                    <a:pt x="8824" y="16752"/>
                  </a:cubicBezTo>
                  <a:cubicBezTo>
                    <a:pt x="9547" y="16991"/>
                    <a:pt x="10179" y="17147"/>
                    <a:pt x="10510" y="17224"/>
                  </a:cubicBezTo>
                  <a:cubicBezTo>
                    <a:pt x="10518" y="17619"/>
                    <a:pt x="10596" y="18368"/>
                    <a:pt x="11059" y="18819"/>
                  </a:cubicBezTo>
                  <a:cubicBezTo>
                    <a:pt x="11310" y="19062"/>
                    <a:pt x="11628" y="19184"/>
                    <a:pt x="12009" y="19184"/>
                  </a:cubicBezTo>
                  <a:cubicBezTo>
                    <a:pt x="12077" y="19184"/>
                    <a:pt x="12148" y="19181"/>
                    <a:pt x="12220" y="19173"/>
                  </a:cubicBezTo>
                  <a:cubicBezTo>
                    <a:pt x="12741" y="19115"/>
                    <a:pt x="12983" y="18844"/>
                    <a:pt x="13093" y="18626"/>
                  </a:cubicBezTo>
                  <a:cubicBezTo>
                    <a:pt x="13137" y="18538"/>
                    <a:pt x="13168" y="18445"/>
                    <a:pt x="13187" y="18349"/>
                  </a:cubicBezTo>
                  <a:cubicBezTo>
                    <a:pt x="14266" y="20104"/>
                    <a:pt x="15961" y="22494"/>
                    <a:pt x="17434" y="22947"/>
                  </a:cubicBezTo>
                  <a:cubicBezTo>
                    <a:pt x="17681" y="23022"/>
                    <a:pt x="17939" y="23059"/>
                    <a:pt x="18198" y="23059"/>
                  </a:cubicBezTo>
                  <a:cubicBezTo>
                    <a:pt x="18202" y="23059"/>
                    <a:pt x="18206" y="23059"/>
                    <a:pt x="18210" y="23059"/>
                  </a:cubicBezTo>
                  <a:cubicBezTo>
                    <a:pt x="20565" y="23059"/>
                    <a:pt x="23362" y="20276"/>
                    <a:pt x="24138" y="19037"/>
                  </a:cubicBezTo>
                  <a:cubicBezTo>
                    <a:pt x="25066" y="17550"/>
                    <a:pt x="24362" y="7643"/>
                    <a:pt x="22431" y="3779"/>
                  </a:cubicBezTo>
                  <a:cubicBezTo>
                    <a:pt x="20626" y="170"/>
                    <a:pt x="16237" y="0"/>
                    <a:pt x="15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8337457" y="2709636"/>
              <a:ext cx="73991" cy="90557"/>
            </a:xfrm>
            <a:custGeom>
              <a:avLst/>
              <a:gdLst/>
              <a:ahLst/>
              <a:cxnLst/>
              <a:rect l="l" t="t" r="r" b="b"/>
              <a:pathLst>
                <a:path w="4185" h="5122" extrusionOk="0">
                  <a:moveTo>
                    <a:pt x="1275" y="1"/>
                  </a:moveTo>
                  <a:cubicBezTo>
                    <a:pt x="1" y="1"/>
                    <a:pt x="926" y="3517"/>
                    <a:pt x="926" y="3517"/>
                  </a:cubicBezTo>
                  <a:lnTo>
                    <a:pt x="2713" y="5095"/>
                  </a:lnTo>
                  <a:cubicBezTo>
                    <a:pt x="2784" y="5112"/>
                    <a:pt x="2868" y="5121"/>
                    <a:pt x="2959" y="5121"/>
                  </a:cubicBezTo>
                  <a:cubicBezTo>
                    <a:pt x="3399" y="5121"/>
                    <a:pt x="3992" y="4917"/>
                    <a:pt x="4080" y="4568"/>
                  </a:cubicBezTo>
                  <a:cubicBezTo>
                    <a:pt x="4184" y="4148"/>
                    <a:pt x="3239" y="573"/>
                    <a:pt x="1557" y="48"/>
                  </a:cubicBezTo>
                  <a:cubicBezTo>
                    <a:pt x="1453" y="16"/>
                    <a:pt x="1359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8336043" y="2704403"/>
              <a:ext cx="80886" cy="100988"/>
            </a:xfrm>
            <a:custGeom>
              <a:avLst/>
              <a:gdLst/>
              <a:ahLst/>
              <a:cxnLst/>
              <a:rect l="l" t="t" r="r" b="b"/>
              <a:pathLst>
                <a:path w="4575" h="5712" extrusionOk="0">
                  <a:moveTo>
                    <a:pt x="1353" y="0"/>
                  </a:moveTo>
                  <a:cubicBezTo>
                    <a:pt x="1081" y="0"/>
                    <a:pt x="895" y="113"/>
                    <a:pt x="777" y="226"/>
                  </a:cubicBezTo>
                  <a:cubicBezTo>
                    <a:pt x="0" y="969"/>
                    <a:pt x="593" y="3406"/>
                    <a:pt x="720" y="3889"/>
                  </a:cubicBezTo>
                  <a:cubicBezTo>
                    <a:pt x="757" y="4019"/>
                    <a:pt x="876" y="4103"/>
                    <a:pt x="1005" y="4103"/>
                  </a:cubicBezTo>
                  <a:cubicBezTo>
                    <a:pt x="1029" y="4103"/>
                    <a:pt x="1054" y="4100"/>
                    <a:pt x="1079" y="4094"/>
                  </a:cubicBezTo>
                  <a:cubicBezTo>
                    <a:pt x="1235" y="4052"/>
                    <a:pt x="1330" y="3894"/>
                    <a:pt x="1291" y="3737"/>
                  </a:cubicBezTo>
                  <a:cubicBezTo>
                    <a:pt x="1014" y="2681"/>
                    <a:pt x="797" y="1026"/>
                    <a:pt x="1186" y="653"/>
                  </a:cubicBezTo>
                  <a:cubicBezTo>
                    <a:pt x="1207" y="633"/>
                    <a:pt x="1250" y="592"/>
                    <a:pt x="1354" y="592"/>
                  </a:cubicBezTo>
                  <a:cubicBezTo>
                    <a:pt x="1404" y="592"/>
                    <a:pt x="1467" y="601"/>
                    <a:pt x="1549" y="626"/>
                  </a:cubicBezTo>
                  <a:cubicBezTo>
                    <a:pt x="2985" y="1075"/>
                    <a:pt x="3932" y="4333"/>
                    <a:pt x="3873" y="4793"/>
                  </a:cubicBezTo>
                  <a:cubicBezTo>
                    <a:pt x="3830" y="4959"/>
                    <a:pt x="3377" y="5122"/>
                    <a:pt x="3040" y="5122"/>
                  </a:cubicBezTo>
                  <a:cubicBezTo>
                    <a:pt x="2976" y="5122"/>
                    <a:pt x="2916" y="5116"/>
                    <a:pt x="2864" y="5104"/>
                  </a:cubicBezTo>
                  <a:cubicBezTo>
                    <a:pt x="2839" y="5097"/>
                    <a:pt x="2814" y="5094"/>
                    <a:pt x="2790" y="5094"/>
                  </a:cubicBezTo>
                  <a:cubicBezTo>
                    <a:pt x="2658" y="5094"/>
                    <a:pt x="2537" y="5184"/>
                    <a:pt x="2503" y="5318"/>
                  </a:cubicBezTo>
                  <a:cubicBezTo>
                    <a:pt x="2464" y="5477"/>
                    <a:pt x="2561" y="5639"/>
                    <a:pt x="2721" y="5678"/>
                  </a:cubicBezTo>
                  <a:cubicBezTo>
                    <a:pt x="2820" y="5700"/>
                    <a:pt x="2922" y="5712"/>
                    <a:pt x="3023" y="5712"/>
                  </a:cubicBezTo>
                  <a:cubicBezTo>
                    <a:pt x="3029" y="5712"/>
                    <a:pt x="3034" y="5712"/>
                    <a:pt x="3039" y="5712"/>
                  </a:cubicBezTo>
                  <a:cubicBezTo>
                    <a:pt x="3579" y="5712"/>
                    <a:pt x="4313" y="5467"/>
                    <a:pt x="4446" y="4936"/>
                  </a:cubicBezTo>
                  <a:cubicBezTo>
                    <a:pt x="4574" y="4422"/>
                    <a:pt x="3578" y="642"/>
                    <a:pt x="1724" y="62"/>
                  </a:cubicBezTo>
                  <a:cubicBezTo>
                    <a:pt x="1585" y="19"/>
                    <a:pt x="1462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3"/>
            <p:cNvSpPr/>
            <p:nvPr/>
          </p:nvSpPr>
          <p:spPr>
            <a:xfrm>
              <a:off x="8410087" y="2793563"/>
              <a:ext cx="265819" cy="181485"/>
            </a:xfrm>
            <a:custGeom>
              <a:avLst/>
              <a:gdLst/>
              <a:ahLst/>
              <a:cxnLst/>
              <a:rect l="l" t="t" r="r" b="b"/>
              <a:pathLst>
                <a:path w="15035" h="10265" extrusionOk="0">
                  <a:moveTo>
                    <a:pt x="11296" y="1"/>
                  </a:moveTo>
                  <a:cubicBezTo>
                    <a:pt x="10457" y="1"/>
                    <a:pt x="9624" y="57"/>
                    <a:pt x="8970" y="220"/>
                  </a:cubicBezTo>
                  <a:cubicBezTo>
                    <a:pt x="8970" y="220"/>
                    <a:pt x="5153" y="2380"/>
                    <a:pt x="3365" y="3957"/>
                  </a:cubicBezTo>
                  <a:cubicBezTo>
                    <a:pt x="1578" y="5533"/>
                    <a:pt x="1" y="10265"/>
                    <a:pt x="1" y="10265"/>
                  </a:cubicBezTo>
                  <a:cubicBezTo>
                    <a:pt x="1" y="10265"/>
                    <a:pt x="10828" y="2906"/>
                    <a:pt x="12722" y="1855"/>
                  </a:cubicBezTo>
                  <a:cubicBezTo>
                    <a:pt x="14614" y="803"/>
                    <a:pt x="15035" y="277"/>
                    <a:pt x="15035" y="277"/>
                  </a:cubicBezTo>
                  <a:cubicBezTo>
                    <a:pt x="15035" y="277"/>
                    <a:pt x="13154" y="1"/>
                    <a:pt x="11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8404022" y="2788330"/>
              <a:ext cx="278478" cy="191934"/>
            </a:xfrm>
            <a:custGeom>
              <a:avLst/>
              <a:gdLst/>
              <a:ahLst/>
              <a:cxnLst/>
              <a:rect l="l" t="t" r="r" b="b"/>
              <a:pathLst>
                <a:path w="15751" h="10856" extrusionOk="0">
                  <a:moveTo>
                    <a:pt x="11631" y="592"/>
                  </a:moveTo>
                  <a:cubicBezTo>
                    <a:pt x="12794" y="592"/>
                    <a:pt x="13976" y="703"/>
                    <a:pt x="14683" y="783"/>
                  </a:cubicBezTo>
                  <a:cubicBezTo>
                    <a:pt x="14348" y="1035"/>
                    <a:pt x="13795" y="1407"/>
                    <a:pt x="12920" y="1893"/>
                  </a:cubicBezTo>
                  <a:cubicBezTo>
                    <a:pt x="11310" y="2788"/>
                    <a:pt x="3440" y="8105"/>
                    <a:pt x="932" y="9804"/>
                  </a:cubicBezTo>
                  <a:cubicBezTo>
                    <a:pt x="1471" y="8387"/>
                    <a:pt x="2647" y="5584"/>
                    <a:pt x="3904" y="4475"/>
                  </a:cubicBezTo>
                  <a:cubicBezTo>
                    <a:pt x="5556" y="3016"/>
                    <a:pt x="9035" y="1015"/>
                    <a:pt x="9423" y="793"/>
                  </a:cubicBezTo>
                  <a:cubicBezTo>
                    <a:pt x="10044" y="644"/>
                    <a:pt x="10833" y="592"/>
                    <a:pt x="11631" y="592"/>
                  </a:cubicBezTo>
                  <a:close/>
                  <a:moveTo>
                    <a:pt x="11648" y="0"/>
                  </a:moveTo>
                  <a:cubicBezTo>
                    <a:pt x="10786" y="0"/>
                    <a:pt x="9925" y="59"/>
                    <a:pt x="9241" y="229"/>
                  </a:cubicBezTo>
                  <a:cubicBezTo>
                    <a:pt x="9216" y="236"/>
                    <a:pt x="9191" y="246"/>
                    <a:pt x="9168" y="260"/>
                  </a:cubicBezTo>
                  <a:cubicBezTo>
                    <a:pt x="9011" y="348"/>
                    <a:pt x="5303" y="2452"/>
                    <a:pt x="3513" y="4032"/>
                  </a:cubicBezTo>
                  <a:cubicBezTo>
                    <a:pt x="1687" y="5642"/>
                    <a:pt x="130" y="10271"/>
                    <a:pt x="64" y="10468"/>
                  </a:cubicBezTo>
                  <a:cubicBezTo>
                    <a:pt x="0" y="10658"/>
                    <a:pt x="142" y="10855"/>
                    <a:pt x="344" y="10855"/>
                  </a:cubicBezTo>
                  <a:cubicBezTo>
                    <a:pt x="403" y="10855"/>
                    <a:pt x="461" y="10838"/>
                    <a:pt x="511" y="10805"/>
                  </a:cubicBezTo>
                  <a:cubicBezTo>
                    <a:pt x="618" y="10732"/>
                    <a:pt x="11349" y="3441"/>
                    <a:pt x="13208" y="2409"/>
                  </a:cubicBezTo>
                  <a:cubicBezTo>
                    <a:pt x="15097" y="1360"/>
                    <a:pt x="15562" y="816"/>
                    <a:pt x="15608" y="758"/>
                  </a:cubicBezTo>
                  <a:cubicBezTo>
                    <a:pt x="15750" y="579"/>
                    <a:pt x="15646" y="314"/>
                    <a:pt x="15421" y="281"/>
                  </a:cubicBezTo>
                  <a:cubicBezTo>
                    <a:pt x="15309" y="265"/>
                    <a:pt x="13479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8826415" y="2624719"/>
              <a:ext cx="218931" cy="175509"/>
            </a:xfrm>
            <a:custGeom>
              <a:avLst/>
              <a:gdLst/>
              <a:ahLst/>
              <a:cxnLst/>
              <a:rect l="l" t="t" r="r" b="b"/>
              <a:pathLst>
                <a:path w="12383" h="9927" extrusionOk="0">
                  <a:moveTo>
                    <a:pt x="5491" y="0"/>
                  </a:moveTo>
                  <a:cubicBezTo>
                    <a:pt x="5100" y="0"/>
                    <a:pt x="4714" y="38"/>
                    <a:pt x="4343" y="116"/>
                  </a:cubicBezTo>
                  <a:cubicBezTo>
                    <a:pt x="1286" y="760"/>
                    <a:pt x="0" y="3332"/>
                    <a:pt x="0" y="3332"/>
                  </a:cubicBezTo>
                  <a:cubicBezTo>
                    <a:pt x="0" y="5744"/>
                    <a:pt x="5146" y="7674"/>
                    <a:pt x="5146" y="7674"/>
                  </a:cubicBezTo>
                  <a:cubicBezTo>
                    <a:pt x="5146" y="7674"/>
                    <a:pt x="6595" y="9927"/>
                    <a:pt x="8203" y="9927"/>
                  </a:cubicBezTo>
                  <a:cubicBezTo>
                    <a:pt x="9810" y="9927"/>
                    <a:pt x="12383" y="8317"/>
                    <a:pt x="11900" y="4941"/>
                  </a:cubicBezTo>
                  <a:cubicBezTo>
                    <a:pt x="11477" y="1975"/>
                    <a:pt x="8323" y="0"/>
                    <a:pt x="5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8821164" y="2619504"/>
              <a:ext cx="225650" cy="185941"/>
            </a:xfrm>
            <a:custGeom>
              <a:avLst/>
              <a:gdLst/>
              <a:ahLst/>
              <a:cxnLst/>
              <a:rect l="l" t="t" r="r" b="b"/>
              <a:pathLst>
                <a:path w="12763" h="10517" extrusionOk="0">
                  <a:moveTo>
                    <a:pt x="5788" y="591"/>
                  </a:moveTo>
                  <a:cubicBezTo>
                    <a:pt x="7095" y="591"/>
                    <a:pt x="8493" y="1032"/>
                    <a:pt x="9639" y="1834"/>
                  </a:cubicBezTo>
                  <a:cubicBezTo>
                    <a:pt x="10909" y="2723"/>
                    <a:pt x="11714" y="3945"/>
                    <a:pt x="11904" y="5277"/>
                  </a:cubicBezTo>
                  <a:cubicBezTo>
                    <a:pt x="12146" y="6967"/>
                    <a:pt x="11563" y="8052"/>
                    <a:pt x="11032" y="8664"/>
                  </a:cubicBezTo>
                  <a:cubicBezTo>
                    <a:pt x="10226" y="9595"/>
                    <a:pt x="9163" y="9926"/>
                    <a:pt x="8498" y="9926"/>
                  </a:cubicBezTo>
                  <a:cubicBezTo>
                    <a:pt x="7071" y="9926"/>
                    <a:pt x="5705" y="7831"/>
                    <a:pt x="5691" y="7809"/>
                  </a:cubicBezTo>
                  <a:cubicBezTo>
                    <a:pt x="5657" y="7756"/>
                    <a:pt x="5606" y="7715"/>
                    <a:pt x="5546" y="7692"/>
                  </a:cubicBezTo>
                  <a:cubicBezTo>
                    <a:pt x="4186" y="7182"/>
                    <a:pt x="685" y="5481"/>
                    <a:pt x="593" y="3699"/>
                  </a:cubicBezTo>
                  <a:cubicBezTo>
                    <a:pt x="808" y="3316"/>
                    <a:pt x="2074" y="1252"/>
                    <a:pt x="4697" y="701"/>
                  </a:cubicBezTo>
                  <a:cubicBezTo>
                    <a:pt x="5048" y="627"/>
                    <a:pt x="5414" y="591"/>
                    <a:pt x="5788" y="591"/>
                  </a:cubicBezTo>
                  <a:close/>
                  <a:moveTo>
                    <a:pt x="5780" y="1"/>
                  </a:moveTo>
                  <a:cubicBezTo>
                    <a:pt x="5368" y="1"/>
                    <a:pt x="4964" y="40"/>
                    <a:pt x="4578" y="122"/>
                  </a:cubicBezTo>
                  <a:cubicBezTo>
                    <a:pt x="1419" y="786"/>
                    <a:pt x="88" y="3385"/>
                    <a:pt x="32" y="3495"/>
                  </a:cubicBezTo>
                  <a:cubicBezTo>
                    <a:pt x="11" y="3536"/>
                    <a:pt x="0" y="3581"/>
                    <a:pt x="0" y="3627"/>
                  </a:cubicBezTo>
                  <a:cubicBezTo>
                    <a:pt x="0" y="6059"/>
                    <a:pt x="4525" y="7929"/>
                    <a:pt x="5249" y="8212"/>
                  </a:cubicBezTo>
                  <a:cubicBezTo>
                    <a:pt x="5540" y="8639"/>
                    <a:pt x="6913" y="10516"/>
                    <a:pt x="8498" y="10516"/>
                  </a:cubicBezTo>
                  <a:cubicBezTo>
                    <a:pt x="9537" y="10516"/>
                    <a:pt x="10708" y="9942"/>
                    <a:pt x="11480" y="9052"/>
                  </a:cubicBezTo>
                  <a:cubicBezTo>
                    <a:pt x="12092" y="8347"/>
                    <a:pt x="12763" y="7104"/>
                    <a:pt x="12491" y="5194"/>
                  </a:cubicBezTo>
                  <a:cubicBezTo>
                    <a:pt x="12277" y="3699"/>
                    <a:pt x="11385" y="2333"/>
                    <a:pt x="9979" y="1349"/>
                  </a:cubicBezTo>
                  <a:cubicBezTo>
                    <a:pt x="8736" y="478"/>
                    <a:pt x="7209" y="1"/>
                    <a:pt x="5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8041582" y="2970805"/>
              <a:ext cx="199059" cy="388925"/>
            </a:xfrm>
            <a:custGeom>
              <a:avLst/>
              <a:gdLst/>
              <a:ahLst/>
              <a:cxnLst/>
              <a:rect l="l" t="t" r="r" b="b"/>
              <a:pathLst>
                <a:path w="11259" h="21998" extrusionOk="0">
                  <a:moveTo>
                    <a:pt x="8526" y="1"/>
                  </a:moveTo>
                  <a:cubicBezTo>
                    <a:pt x="7078" y="1"/>
                    <a:pt x="6273" y="644"/>
                    <a:pt x="4504" y="1287"/>
                  </a:cubicBezTo>
                  <a:cubicBezTo>
                    <a:pt x="2735" y="1931"/>
                    <a:pt x="1771" y="1770"/>
                    <a:pt x="1287" y="1931"/>
                  </a:cubicBezTo>
                  <a:cubicBezTo>
                    <a:pt x="805" y="2092"/>
                    <a:pt x="1128" y="2735"/>
                    <a:pt x="1771" y="3217"/>
                  </a:cubicBezTo>
                  <a:cubicBezTo>
                    <a:pt x="1985" y="3378"/>
                    <a:pt x="2378" y="3432"/>
                    <a:pt x="2807" y="3432"/>
                  </a:cubicBezTo>
                  <a:cubicBezTo>
                    <a:pt x="3665" y="3432"/>
                    <a:pt x="4665" y="3217"/>
                    <a:pt x="4665" y="3217"/>
                  </a:cubicBezTo>
                  <a:lnTo>
                    <a:pt x="4665" y="3217"/>
                  </a:lnTo>
                  <a:cubicBezTo>
                    <a:pt x="4665" y="3218"/>
                    <a:pt x="1610" y="5309"/>
                    <a:pt x="805" y="5791"/>
                  </a:cubicBezTo>
                  <a:cubicBezTo>
                    <a:pt x="1" y="6273"/>
                    <a:pt x="3056" y="6755"/>
                    <a:pt x="4343" y="6755"/>
                  </a:cubicBezTo>
                  <a:cubicBezTo>
                    <a:pt x="5630" y="6755"/>
                    <a:pt x="6434" y="5952"/>
                    <a:pt x="6434" y="5952"/>
                  </a:cubicBezTo>
                  <a:lnTo>
                    <a:pt x="6434" y="5952"/>
                  </a:lnTo>
                  <a:lnTo>
                    <a:pt x="1289" y="19622"/>
                  </a:lnTo>
                  <a:cubicBezTo>
                    <a:pt x="1156" y="21085"/>
                    <a:pt x="1572" y="21997"/>
                    <a:pt x="4083" y="21997"/>
                  </a:cubicBezTo>
                  <a:cubicBezTo>
                    <a:pt x="4609" y="21997"/>
                    <a:pt x="5227" y="21957"/>
                    <a:pt x="5952" y="21874"/>
                  </a:cubicBezTo>
                  <a:cubicBezTo>
                    <a:pt x="10133" y="21391"/>
                    <a:pt x="10133" y="20748"/>
                    <a:pt x="10133" y="20105"/>
                  </a:cubicBezTo>
                  <a:cubicBezTo>
                    <a:pt x="10133" y="19461"/>
                    <a:pt x="11259" y="4182"/>
                    <a:pt x="11259" y="3379"/>
                  </a:cubicBezTo>
                  <a:cubicBezTo>
                    <a:pt x="11259" y="2574"/>
                    <a:pt x="9972" y="1"/>
                    <a:pt x="8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8047576" y="2965607"/>
              <a:ext cx="198299" cy="399338"/>
            </a:xfrm>
            <a:custGeom>
              <a:avLst/>
              <a:gdLst/>
              <a:ahLst/>
              <a:cxnLst/>
              <a:rect l="l" t="t" r="r" b="b"/>
              <a:pathLst>
                <a:path w="11216" h="22587" extrusionOk="0">
                  <a:moveTo>
                    <a:pt x="8187" y="591"/>
                  </a:moveTo>
                  <a:cubicBezTo>
                    <a:pt x="9414" y="591"/>
                    <a:pt x="10625" y="3002"/>
                    <a:pt x="10625" y="3673"/>
                  </a:cubicBezTo>
                  <a:cubicBezTo>
                    <a:pt x="10625" y="4087"/>
                    <a:pt x="10300" y="8685"/>
                    <a:pt x="10016" y="12743"/>
                  </a:cubicBezTo>
                  <a:cubicBezTo>
                    <a:pt x="9739" y="16682"/>
                    <a:pt x="9498" y="20084"/>
                    <a:pt x="9498" y="20399"/>
                  </a:cubicBezTo>
                  <a:cubicBezTo>
                    <a:pt x="9498" y="20878"/>
                    <a:pt x="9498" y="21421"/>
                    <a:pt x="5579" y="21874"/>
                  </a:cubicBezTo>
                  <a:cubicBezTo>
                    <a:pt x="4885" y="21954"/>
                    <a:pt x="4278" y="21995"/>
                    <a:pt x="3757" y="21995"/>
                  </a:cubicBezTo>
                  <a:cubicBezTo>
                    <a:pt x="2665" y="21995"/>
                    <a:pt x="1948" y="21818"/>
                    <a:pt x="1584" y="21464"/>
                  </a:cubicBezTo>
                  <a:cubicBezTo>
                    <a:pt x="1282" y="21168"/>
                    <a:pt x="1178" y="20724"/>
                    <a:pt x="1241" y="19982"/>
                  </a:cubicBezTo>
                  <a:lnTo>
                    <a:pt x="6371" y="6351"/>
                  </a:lnTo>
                  <a:cubicBezTo>
                    <a:pt x="6420" y="6220"/>
                    <a:pt x="6372" y="6074"/>
                    <a:pt x="6255" y="5998"/>
                  </a:cubicBezTo>
                  <a:cubicBezTo>
                    <a:pt x="6206" y="5966"/>
                    <a:pt x="6150" y="5951"/>
                    <a:pt x="6095" y="5951"/>
                  </a:cubicBezTo>
                  <a:cubicBezTo>
                    <a:pt x="6019" y="5951"/>
                    <a:pt x="5943" y="5980"/>
                    <a:pt x="5886" y="6037"/>
                  </a:cubicBezTo>
                  <a:cubicBezTo>
                    <a:pt x="5879" y="6045"/>
                    <a:pt x="5156" y="6755"/>
                    <a:pt x="4004" y="6755"/>
                  </a:cubicBezTo>
                  <a:cubicBezTo>
                    <a:pt x="2987" y="6755"/>
                    <a:pt x="1327" y="6483"/>
                    <a:pt x="767" y="6247"/>
                  </a:cubicBezTo>
                  <a:cubicBezTo>
                    <a:pt x="1730" y="5644"/>
                    <a:pt x="4374" y="3838"/>
                    <a:pt x="4493" y="3756"/>
                  </a:cubicBezTo>
                  <a:cubicBezTo>
                    <a:pt x="4610" y="3676"/>
                    <a:pt x="4654" y="3525"/>
                    <a:pt x="4597" y="3396"/>
                  </a:cubicBezTo>
                  <a:cubicBezTo>
                    <a:pt x="4550" y="3285"/>
                    <a:pt x="4442" y="3217"/>
                    <a:pt x="4326" y="3217"/>
                  </a:cubicBezTo>
                  <a:cubicBezTo>
                    <a:pt x="4306" y="3217"/>
                    <a:pt x="4285" y="3219"/>
                    <a:pt x="4265" y="3223"/>
                  </a:cubicBezTo>
                  <a:cubicBezTo>
                    <a:pt x="3739" y="3336"/>
                    <a:pt x="3027" y="3431"/>
                    <a:pt x="2459" y="3431"/>
                  </a:cubicBezTo>
                  <a:cubicBezTo>
                    <a:pt x="2075" y="3431"/>
                    <a:pt x="1758" y="3388"/>
                    <a:pt x="1608" y="3276"/>
                  </a:cubicBezTo>
                  <a:cubicBezTo>
                    <a:pt x="1141" y="2925"/>
                    <a:pt x="993" y="2587"/>
                    <a:pt x="1042" y="2505"/>
                  </a:cubicBezTo>
                  <a:cubicBezTo>
                    <a:pt x="1168" y="2464"/>
                    <a:pt x="1368" y="2446"/>
                    <a:pt x="1621" y="2425"/>
                  </a:cubicBezTo>
                  <a:cubicBezTo>
                    <a:pt x="2189" y="2377"/>
                    <a:pt x="3045" y="2304"/>
                    <a:pt x="4266" y="1860"/>
                  </a:cubicBezTo>
                  <a:cubicBezTo>
                    <a:pt x="4831" y="1654"/>
                    <a:pt x="5301" y="1449"/>
                    <a:pt x="5714" y="1267"/>
                  </a:cubicBezTo>
                  <a:cubicBezTo>
                    <a:pt x="6609" y="874"/>
                    <a:pt x="7255" y="591"/>
                    <a:pt x="8187" y="591"/>
                  </a:cubicBezTo>
                  <a:close/>
                  <a:moveTo>
                    <a:pt x="8187" y="0"/>
                  </a:moveTo>
                  <a:cubicBezTo>
                    <a:pt x="7132" y="0"/>
                    <a:pt x="6401" y="320"/>
                    <a:pt x="5477" y="725"/>
                  </a:cubicBezTo>
                  <a:cubicBezTo>
                    <a:pt x="5072" y="903"/>
                    <a:pt x="4611" y="1105"/>
                    <a:pt x="4065" y="1304"/>
                  </a:cubicBezTo>
                  <a:cubicBezTo>
                    <a:pt x="2916" y="1721"/>
                    <a:pt x="2107" y="1790"/>
                    <a:pt x="1572" y="1836"/>
                  </a:cubicBezTo>
                  <a:cubicBezTo>
                    <a:pt x="1280" y="1861"/>
                    <a:pt x="1048" y="1880"/>
                    <a:pt x="855" y="1944"/>
                  </a:cubicBezTo>
                  <a:cubicBezTo>
                    <a:pt x="621" y="2023"/>
                    <a:pt x="466" y="2196"/>
                    <a:pt x="430" y="2419"/>
                  </a:cubicBezTo>
                  <a:cubicBezTo>
                    <a:pt x="354" y="2886"/>
                    <a:pt x="806" y="3412"/>
                    <a:pt x="1254" y="3748"/>
                  </a:cubicBezTo>
                  <a:cubicBezTo>
                    <a:pt x="1530" y="3955"/>
                    <a:pt x="2004" y="4023"/>
                    <a:pt x="2502" y="4023"/>
                  </a:cubicBezTo>
                  <a:cubicBezTo>
                    <a:pt x="2697" y="4023"/>
                    <a:pt x="2896" y="4012"/>
                    <a:pt x="3089" y="3996"/>
                  </a:cubicBezTo>
                  <a:lnTo>
                    <a:pt x="3089" y="3996"/>
                  </a:lnTo>
                  <a:cubicBezTo>
                    <a:pt x="2128" y="4647"/>
                    <a:pt x="799" y="5541"/>
                    <a:pt x="315" y="5831"/>
                  </a:cubicBezTo>
                  <a:cubicBezTo>
                    <a:pt x="0" y="6021"/>
                    <a:pt x="27" y="6262"/>
                    <a:pt x="53" y="6357"/>
                  </a:cubicBezTo>
                  <a:cubicBezTo>
                    <a:pt x="285" y="7194"/>
                    <a:pt x="3968" y="7345"/>
                    <a:pt x="4005" y="7345"/>
                  </a:cubicBezTo>
                  <a:cubicBezTo>
                    <a:pt x="4522" y="7344"/>
                    <a:pt x="5031" y="7227"/>
                    <a:pt x="5496" y="7000"/>
                  </a:cubicBezTo>
                  <a:lnTo>
                    <a:pt x="5496" y="7000"/>
                  </a:lnTo>
                  <a:lnTo>
                    <a:pt x="673" y="19812"/>
                  </a:lnTo>
                  <a:cubicBezTo>
                    <a:pt x="663" y="19837"/>
                    <a:pt x="658" y="19862"/>
                    <a:pt x="655" y="19889"/>
                  </a:cubicBezTo>
                  <a:cubicBezTo>
                    <a:pt x="597" y="20528"/>
                    <a:pt x="604" y="21332"/>
                    <a:pt x="1173" y="21887"/>
                  </a:cubicBezTo>
                  <a:cubicBezTo>
                    <a:pt x="1655" y="22359"/>
                    <a:pt x="2476" y="22587"/>
                    <a:pt x="3746" y="22587"/>
                  </a:cubicBezTo>
                  <a:cubicBezTo>
                    <a:pt x="4294" y="22587"/>
                    <a:pt x="4924" y="22544"/>
                    <a:pt x="5647" y="22461"/>
                  </a:cubicBezTo>
                  <a:cubicBezTo>
                    <a:pt x="9780" y="21984"/>
                    <a:pt x="10090" y="21335"/>
                    <a:pt x="10090" y="20399"/>
                  </a:cubicBezTo>
                  <a:cubicBezTo>
                    <a:pt x="10090" y="20105"/>
                    <a:pt x="10352" y="16384"/>
                    <a:pt x="10605" y="12784"/>
                  </a:cubicBezTo>
                  <a:cubicBezTo>
                    <a:pt x="10905" y="8519"/>
                    <a:pt x="11216" y="4107"/>
                    <a:pt x="11216" y="3673"/>
                  </a:cubicBezTo>
                  <a:cubicBezTo>
                    <a:pt x="11216" y="2772"/>
                    <a:pt x="9852" y="0"/>
                    <a:pt x="8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8155336" y="3022873"/>
              <a:ext cx="13508" cy="53146"/>
            </a:xfrm>
            <a:custGeom>
              <a:avLst/>
              <a:gdLst/>
              <a:ahLst/>
              <a:cxnLst/>
              <a:rect l="l" t="t" r="r" b="b"/>
              <a:pathLst>
                <a:path w="764" h="3006" extrusionOk="0">
                  <a:moveTo>
                    <a:pt x="0" y="3006"/>
                  </a:moveTo>
                  <a:lnTo>
                    <a:pt x="7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8149430" y="3017551"/>
              <a:ext cx="25247" cy="63701"/>
            </a:xfrm>
            <a:custGeom>
              <a:avLst/>
              <a:gdLst/>
              <a:ahLst/>
              <a:cxnLst/>
              <a:rect l="l" t="t" r="r" b="b"/>
              <a:pathLst>
                <a:path w="1428" h="3603" extrusionOk="0">
                  <a:moveTo>
                    <a:pt x="1099" y="0"/>
                  </a:moveTo>
                  <a:cubicBezTo>
                    <a:pt x="964" y="0"/>
                    <a:pt x="842" y="92"/>
                    <a:pt x="810" y="228"/>
                  </a:cubicBezTo>
                  <a:lnTo>
                    <a:pt x="49" y="3235"/>
                  </a:lnTo>
                  <a:cubicBezTo>
                    <a:pt x="1" y="3421"/>
                    <a:pt x="142" y="3603"/>
                    <a:pt x="334" y="3603"/>
                  </a:cubicBezTo>
                  <a:cubicBezTo>
                    <a:pt x="470" y="3603"/>
                    <a:pt x="587" y="3511"/>
                    <a:pt x="621" y="3380"/>
                  </a:cubicBezTo>
                  <a:lnTo>
                    <a:pt x="1383" y="375"/>
                  </a:lnTo>
                  <a:cubicBezTo>
                    <a:pt x="1427" y="215"/>
                    <a:pt x="1331" y="51"/>
                    <a:pt x="1172" y="9"/>
                  </a:cubicBezTo>
                  <a:cubicBezTo>
                    <a:pt x="1147" y="3"/>
                    <a:pt x="1123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8027385" y="3257999"/>
              <a:ext cx="193366" cy="234066"/>
            </a:xfrm>
            <a:custGeom>
              <a:avLst/>
              <a:gdLst/>
              <a:ahLst/>
              <a:cxnLst/>
              <a:rect l="l" t="t" r="r" b="b"/>
              <a:pathLst>
                <a:path w="10937" h="13239" extrusionOk="0">
                  <a:moveTo>
                    <a:pt x="7077" y="1"/>
                  </a:moveTo>
                  <a:cubicBezTo>
                    <a:pt x="7077" y="1"/>
                    <a:pt x="1931" y="1448"/>
                    <a:pt x="965" y="3700"/>
                  </a:cubicBezTo>
                  <a:cubicBezTo>
                    <a:pt x="1" y="5949"/>
                    <a:pt x="162" y="9329"/>
                    <a:pt x="2092" y="11257"/>
                  </a:cubicBezTo>
                  <a:cubicBezTo>
                    <a:pt x="3430" y="12596"/>
                    <a:pt x="4227" y="13239"/>
                    <a:pt x="5287" y="13239"/>
                  </a:cubicBezTo>
                  <a:cubicBezTo>
                    <a:pt x="5755" y="13239"/>
                    <a:pt x="6275" y="13113"/>
                    <a:pt x="6916" y="12866"/>
                  </a:cubicBezTo>
                  <a:cubicBezTo>
                    <a:pt x="9006" y="12062"/>
                    <a:pt x="9490" y="10775"/>
                    <a:pt x="9650" y="9488"/>
                  </a:cubicBezTo>
                  <a:cubicBezTo>
                    <a:pt x="9811" y="8202"/>
                    <a:pt x="10936" y="3861"/>
                    <a:pt x="7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8022417" y="3252748"/>
              <a:ext cx="197804" cy="244497"/>
            </a:xfrm>
            <a:custGeom>
              <a:avLst/>
              <a:gdLst/>
              <a:ahLst/>
              <a:cxnLst/>
              <a:rect l="l" t="t" r="r" b="b"/>
              <a:pathLst>
                <a:path w="11188" h="13829" extrusionOk="0">
                  <a:moveTo>
                    <a:pt x="7272" y="631"/>
                  </a:moveTo>
                  <a:cubicBezTo>
                    <a:pt x="10543" y="4008"/>
                    <a:pt x="9955" y="7726"/>
                    <a:pt x="9700" y="9325"/>
                  </a:cubicBezTo>
                  <a:cubicBezTo>
                    <a:pt x="9675" y="9490"/>
                    <a:pt x="9652" y="9632"/>
                    <a:pt x="9637" y="9749"/>
                  </a:cubicBezTo>
                  <a:cubicBezTo>
                    <a:pt x="9490" y="10927"/>
                    <a:pt x="9080" y="12122"/>
                    <a:pt x="7090" y="12888"/>
                  </a:cubicBezTo>
                  <a:cubicBezTo>
                    <a:pt x="6489" y="13119"/>
                    <a:pt x="6008" y="13240"/>
                    <a:pt x="5574" y="13240"/>
                  </a:cubicBezTo>
                  <a:cubicBezTo>
                    <a:pt x="4613" y="13240"/>
                    <a:pt x="3881" y="12647"/>
                    <a:pt x="2580" y="11347"/>
                  </a:cubicBezTo>
                  <a:cubicBezTo>
                    <a:pt x="688" y="9453"/>
                    <a:pt x="620" y="6207"/>
                    <a:pt x="1518" y="4114"/>
                  </a:cubicBezTo>
                  <a:cubicBezTo>
                    <a:pt x="2322" y="2236"/>
                    <a:pt x="6394" y="901"/>
                    <a:pt x="7272" y="631"/>
                  </a:cubicBezTo>
                  <a:close/>
                  <a:moveTo>
                    <a:pt x="7357" y="1"/>
                  </a:moveTo>
                  <a:cubicBezTo>
                    <a:pt x="7330" y="1"/>
                    <a:pt x="7303" y="4"/>
                    <a:pt x="7277" y="12"/>
                  </a:cubicBezTo>
                  <a:cubicBezTo>
                    <a:pt x="7061" y="73"/>
                    <a:pt x="1984" y="1525"/>
                    <a:pt x="974" y="3879"/>
                  </a:cubicBezTo>
                  <a:cubicBezTo>
                    <a:pt x="1" y="6152"/>
                    <a:pt x="85" y="9689"/>
                    <a:pt x="2162" y="11765"/>
                  </a:cubicBezTo>
                  <a:cubicBezTo>
                    <a:pt x="3510" y="13111"/>
                    <a:pt x="4373" y="13828"/>
                    <a:pt x="5564" y="13828"/>
                  </a:cubicBezTo>
                  <a:cubicBezTo>
                    <a:pt x="6065" y="13828"/>
                    <a:pt x="6626" y="13700"/>
                    <a:pt x="7303" y="13439"/>
                  </a:cubicBezTo>
                  <a:cubicBezTo>
                    <a:pt x="9588" y="12560"/>
                    <a:pt x="10062" y="11118"/>
                    <a:pt x="10224" y="9822"/>
                  </a:cubicBezTo>
                  <a:cubicBezTo>
                    <a:pt x="10238" y="9710"/>
                    <a:pt x="10259" y="9574"/>
                    <a:pt x="10284" y="9417"/>
                  </a:cubicBezTo>
                  <a:cubicBezTo>
                    <a:pt x="10555" y="7708"/>
                    <a:pt x="11187" y="3709"/>
                    <a:pt x="7566" y="89"/>
                  </a:cubicBezTo>
                  <a:cubicBezTo>
                    <a:pt x="7510" y="31"/>
                    <a:pt x="7434" y="1"/>
                    <a:pt x="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7973355" y="4437609"/>
              <a:ext cx="264457" cy="218949"/>
            </a:xfrm>
            <a:custGeom>
              <a:avLst/>
              <a:gdLst/>
              <a:ahLst/>
              <a:cxnLst/>
              <a:rect l="l" t="t" r="r" b="b"/>
              <a:pathLst>
                <a:path w="14958" h="12384" extrusionOk="0">
                  <a:moveTo>
                    <a:pt x="2809" y="1"/>
                  </a:moveTo>
                  <a:cubicBezTo>
                    <a:pt x="2412" y="1"/>
                    <a:pt x="2055" y="55"/>
                    <a:pt x="1770" y="185"/>
                  </a:cubicBezTo>
                  <a:cubicBezTo>
                    <a:pt x="1" y="989"/>
                    <a:pt x="1" y="1794"/>
                    <a:pt x="2252" y="5332"/>
                  </a:cubicBezTo>
                  <a:cubicBezTo>
                    <a:pt x="4288" y="8529"/>
                    <a:pt x="9607" y="12384"/>
                    <a:pt x="12155" y="12384"/>
                  </a:cubicBezTo>
                  <a:cubicBezTo>
                    <a:pt x="12426" y="12384"/>
                    <a:pt x="12666" y="12340"/>
                    <a:pt x="12867" y="12248"/>
                  </a:cubicBezTo>
                  <a:cubicBezTo>
                    <a:pt x="14958" y="11282"/>
                    <a:pt x="13028" y="4848"/>
                    <a:pt x="13028" y="4848"/>
                  </a:cubicBezTo>
                  <a:lnTo>
                    <a:pt x="8042" y="1472"/>
                  </a:lnTo>
                  <a:cubicBezTo>
                    <a:pt x="8042" y="1472"/>
                    <a:pt x="4875" y="1"/>
                    <a:pt x="2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7973744" y="4432464"/>
              <a:ext cx="269249" cy="229221"/>
            </a:xfrm>
            <a:custGeom>
              <a:avLst/>
              <a:gdLst/>
              <a:ahLst/>
              <a:cxnLst/>
              <a:rect l="l" t="t" r="r" b="b"/>
              <a:pathLst>
                <a:path w="15229" h="12965" extrusionOk="0">
                  <a:moveTo>
                    <a:pt x="2779" y="588"/>
                  </a:moveTo>
                  <a:cubicBezTo>
                    <a:pt x="4380" y="588"/>
                    <a:pt x="6861" y="1554"/>
                    <a:pt x="7873" y="2021"/>
                  </a:cubicBezTo>
                  <a:lnTo>
                    <a:pt x="12752" y="5326"/>
                  </a:lnTo>
                  <a:cubicBezTo>
                    <a:pt x="13275" y="7120"/>
                    <a:pt x="14216" y="11580"/>
                    <a:pt x="12720" y="12270"/>
                  </a:cubicBezTo>
                  <a:cubicBezTo>
                    <a:pt x="12554" y="12347"/>
                    <a:pt x="12353" y="12383"/>
                    <a:pt x="12122" y="12383"/>
                  </a:cubicBezTo>
                  <a:cubicBezTo>
                    <a:pt x="9808" y="12383"/>
                    <a:pt x="4553" y="8722"/>
                    <a:pt x="2479" y="5464"/>
                  </a:cubicBezTo>
                  <a:cubicBezTo>
                    <a:pt x="1296" y="3605"/>
                    <a:pt x="603" y="2313"/>
                    <a:pt x="807" y="1627"/>
                  </a:cubicBezTo>
                  <a:cubicBezTo>
                    <a:pt x="904" y="1299"/>
                    <a:pt x="1213" y="1044"/>
                    <a:pt x="1870" y="745"/>
                  </a:cubicBezTo>
                  <a:cubicBezTo>
                    <a:pt x="2113" y="634"/>
                    <a:pt x="2424" y="588"/>
                    <a:pt x="2779" y="588"/>
                  </a:cubicBezTo>
                  <a:close/>
                  <a:moveTo>
                    <a:pt x="2779" y="0"/>
                  </a:moveTo>
                  <a:cubicBezTo>
                    <a:pt x="2342" y="0"/>
                    <a:pt x="1946" y="61"/>
                    <a:pt x="1626" y="206"/>
                  </a:cubicBezTo>
                  <a:cubicBezTo>
                    <a:pt x="1016" y="483"/>
                    <a:pt x="428" y="826"/>
                    <a:pt x="241" y="1458"/>
                  </a:cubicBezTo>
                  <a:cubicBezTo>
                    <a:pt x="0" y="2269"/>
                    <a:pt x="438" y="3359"/>
                    <a:pt x="1981" y="5781"/>
                  </a:cubicBezTo>
                  <a:cubicBezTo>
                    <a:pt x="4044" y="9023"/>
                    <a:pt x="9425" y="12964"/>
                    <a:pt x="12155" y="12964"/>
                  </a:cubicBezTo>
                  <a:cubicBezTo>
                    <a:pt x="12462" y="12964"/>
                    <a:pt x="12736" y="12914"/>
                    <a:pt x="12969" y="12807"/>
                  </a:cubicBezTo>
                  <a:cubicBezTo>
                    <a:pt x="15228" y="11764"/>
                    <a:pt x="13494" y="5739"/>
                    <a:pt x="13289" y="5055"/>
                  </a:cubicBezTo>
                  <a:cubicBezTo>
                    <a:pt x="13270" y="4989"/>
                    <a:pt x="13229" y="4934"/>
                    <a:pt x="13172" y="4895"/>
                  </a:cubicBezTo>
                  <a:lnTo>
                    <a:pt x="8186" y="1518"/>
                  </a:lnTo>
                  <a:cubicBezTo>
                    <a:pt x="8173" y="1509"/>
                    <a:pt x="8159" y="1502"/>
                    <a:pt x="8145" y="1496"/>
                  </a:cubicBezTo>
                  <a:cubicBezTo>
                    <a:pt x="7987" y="1423"/>
                    <a:pt x="4897" y="0"/>
                    <a:pt x="27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7975035" y="4449843"/>
              <a:ext cx="241951" cy="206715"/>
            </a:xfrm>
            <a:custGeom>
              <a:avLst/>
              <a:gdLst/>
              <a:ahLst/>
              <a:cxnLst/>
              <a:rect l="l" t="t" r="r" b="b"/>
              <a:pathLst>
                <a:path w="13685" h="1169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0" y="732"/>
                    <a:pt x="359" y="1812"/>
                    <a:pt x="2157" y="4640"/>
                  </a:cubicBezTo>
                  <a:cubicBezTo>
                    <a:pt x="4193" y="7837"/>
                    <a:pt x="9512" y="11692"/>
                    <a:pt x="12060" y="11692"/>
                  </a:cubicBezTo>
                  <a:cubicBezTo>
                    <a:pt x="12331" y="11692"/>
                    <a:pt x="12571" y="11648"/>
                    <a:pt x="12772" y="11556"/>
                  </a:cubicBezTo>
                  <a:cubicBezTo>
                    <a:pt x="13303" y="11310"/>
                    <a:pt x="13575" y="10711"/>
                    <a:pt x="13685" y="9954"/>
                  </a:cubicBezTo>
                  <a:lnTo>
                    <a:pt x="13685" y="9954"/>
                  </a:lnTo>
                  <a:cubicBezTo>
                    <a:pt x="13113" y="10196"/>
                    <a:pt x="12537" y="10308"/>
                    <a:pt x="11957" y="10308"/>
                  </a:cubicBezTo>
                  <a:cubicBezTo>
                    <a:pt x="9551" y="10308"/>
                    <a:pt x="7092" y="8376"/>
                    <a:pt x="4730" y="5765"/>
                  </a:cubicBezTo>
                  <a:cubicBezTo>
                    <a:pt x="2685" y="3504"/>
                    <a:pt x="1436" y="1249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7967627" y="4444610"/>
              <a:ext cx="254999" cy="217075"/>
            </a:xfrm>
            <a:custGeom>
              <a:avLst/>
              <a:gdLst/>
              <a:ahLst/>
              <a:cxnLst/>
              <a:rect l="l" t="t" r="r" b="b"/>
              <a:pathLst>
                <a:path w="14423" h="12278" extrusionOk="0">
                  <a:moveTo>
                    <a:pt x="1192" y="843"/>
                  </a:moveTo>
                  <a:lnTo>
                    <a:pt x="1192" y="843"/>
                  </a:lnTo>
                  <a:cubicBezTo>
                    <a:pt x="1841" y="2108"/>
                    <a:pt x="3058" y="4190"/>
                    <a:pt x="4930" y="6260"/>
                  </a:cubicBezTo>
                  <a:cubicBezTo>
                    <a:pt x="7761" y="9388"/>
                    <a:pt x="10168" y="10908"/>
                    <a:pt x="12354" y="10908"/>
                  </a:cubicBezTo>
                  <a:cubicBezTo>
                    <a:pt x="12813" y="10908"/>
                    <a:pt x="13262" y="10841"/>
                    <a:pt x="13703" y="10708"/>
                  </a:cubicBezTo>
                  <a:lnTo>
                    <a:pt x="13703" y="10708"/>
                  </a:lnTo>
                  <a:cubicBezTo>
                    <a:pt x="13570" y="11157"/>
                    <a:pt x="13357" y="11450"/>
                    <a:pt x="13066" y="11583"/>
                  </a:cubicBezTo>
                  <a:cubicBezTo>
                    <a:pt x="12900" y="11660"/>
                    <a:pt x="12699" y="11696"/>
                    <a:pt x="12469" y="11696"/>
                  </a:cubicBezTo>
                  <a:cubicBezTo>
                    <a:pt x="10154" y="11696"/>
                    <a:pt x="4899" y="8035"/>
                    <a:pt x="2825" y="4777"/>
                  </a:cubicBezTo>
                  <a:cubicBezTo>
                    <a:pt x="1270" y="2332"/>
                    <a:pt x="942" y="1389"/>
                    <a:pt x="1192" y="843"/>
                  </a:cubicBezTo>
                  <a:close/>
                  <a:moveTo>
                    <a:pt x="1249" y="1"/>
                  </a:moveTo>
                  <a:cubicBezTo>
                    <a:pt x="1177" y="1"/>
                    <a:pt x="1108" y="26"/>
                    <a:pt x="1054" y="75"/>
                  </a:cubicBezTo>
                  <a:cubicBezTo>
                    <a:pt x="0" y="1003"/>
                    <a:pt x="596" y="2374"/>
                    <a:pt x="2327" y="5094"/>
                  </a:cubicBezTo>
                  <a:cubicBezTo>
                    <a:pt x="4390" y="8336"/>
                    <a:pt x="9770" y="12277"/>
                    <a:pt x="12501" y="12277"/>
                  </a:cubicBezTo>
                  <a:cubicBezTo>
                    <a:pt x="12808" y="12276"/>
                    <a:pt x="13082" y="12227"/>
                    <a:pt x="13314" y="12118"/>
                  </a:cubicBezTo>
                  <a:cubicBezTo>
                    <a:pt x="13895" y="11852"/>
                    <a:pt x="14258" y="11237"/>
                    <a:pt x="14396" y="10290"/>
                  </a:cubicBezTo>
                  <a:cubicBezTo>
                    <a:pt x="14422" y="10104"/>
                    <a:pt x="14274" y="9952"/>
                    <a:pt x="14103" y="9952"/>
                  </a:cubicBezTo>
                  <a:cubicBezTo>
                    <a:pt x="14065" y="9952"/>
                    <a:pt x="14026" y="9959"/>
                    <a:pt x="13988" y="9976"/>
                  </a:cubicBezTo>
                  <a:cubicBezTo>
                    <a:pt x="13462" y="10199"/>
                    <a:pt x="12921" y="10311"/>
                    <a:pt x="12360" y="10311"/>
                  </a:cubicBezTo>
                  <a:cubicBezTo>
                    <a:pt x="10346" y="10311"/>
                    <a:pt x="8079" y="8858"/>
                    <a:pt x="5369" y="5862"/>
                  </a:cubicBezTo>
                  <a:cubicBezTo>
                    <a:pt x="3323" y="3601"/>
                    <a:pt x="2076" y="1324"/>
                    <a:pt x="1516" y="168"/>
                  </a:cubicBezTo>
                  <a:cubicBezTo>
                    <a:pt x="1476" y="85"/>
                    <a:pt x="1399" y="26"/>
                    <a:pt x="1308" y="7"/>
                  </a:cubicBezTo>
                  <a:cubicBezTo>
                    <a:pt x="1288" y="3"/>
                    <a:pt x="1268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8089920" y="3466464"/>
              <a:ext cx="1188591" cy="1193365"/>
            </a:xfrm>
            <a:custGeom>
              <a:avLst/>
              <a:gdLst/>
              <a:ahLst/>
              <a:cxnLst/>
              <a:rect l="l" t="t" r="r" b="b"/>
              <a:pathLst>
                <a:path w="67228" h="67498" extrusionOk="0">
                  <a:moveTo>
                    <a:pt x="45468" y="1"/>
                  </a:moveTo>
                  <a:cubicBezTo>
                    <a:pt x="42438" y="1"/>
                    <a:pt x="35390" y="859"/>
                    <a:pt x="24609" y="7187"/>
                  </a:cubicBezTo>
                  <a:lnTo>
                    <a:pt x="24769" y="12013"/>
                  </a:lnTo>
                  <a:cubicBezTo>
                    <a:pt x="24769" y="12013"/>
                    <a:pt x="14958" y="15710"/>
                    <a:pt x="10133" y="19088"/>
                  </a:cubicBezTo>
                  <a:cubicBezTo>
                    <a:pt x="5308" y="22466"/>
                    <a:pt x="2091" y="25040"/>
                    <a:pt x="1609" y="28255"/>
                  </a:cubicBezTo>
                  <a:cubicBezTo>
                    <a:pt x="1127" y="31472"/>
                    <a:pt x="1448" y="56401"/>
                    <a:pt x="1448" y="56401"/>
                  </a:cubicBezTo>
                  <a:cubicBezTo>
                    <a:pt x="1448" y="56401"/>
                    <a:pt x="0" y="56723"/>
                    <a:pt x="484" y="57687"/>
                  </a:cubicBezTo>
                  <a:cubicBezTo>
                    <a:pt x="967" y="58653"/>
                    <a:pt x="1931" y="62191"/>
                    <a:pt x="3218" y="62512"/>
                  </a:cubicBezTo>
                  <a:cubicBezTo>
                    <a:pt x="4048" y="62720"/>
                    <a:pt x="5012" y="63062"/>
                    <a:pt x="5678" y="63062"/>
                  </a:cubicBezTo>
                  <a:cubicBezTo>
                    <a:pt x="6044" y="63062"/>
                    <a:pt x="6320" y="62958"/>
                    <a:pt x="6434" y="62673"/>
                  </a:cubicBezTo>
                  <a:cubicBezTo>
                    <a:pt x="6756" y="61868"/>
                    <a:pt x="7720" y="57044"/>
                    <a:pt x="8364" y="55436"/>
                  </a:cubicBezTo>
                  <a:cubicBezTo>
                    <a:pt x="9007" y="53827"/>
                    <a:pt x="10133" y="46268"/>
                    <a:pt x="11098" y="40961"/>
                  </a:cubicBezTo>
                  <a:cubicBezTo>
                    <a:pt x="12063" y="35653"/>
                    <a:pt x="12063" y="31955"/>
                    <a:pt x="12063" y="31955"/>
                  </a:cubicBezTo>
                  <a:cubicBezTo>
                    <a:pt x="12063" y="31955"/>
                    <a:pt x="16405" y="31472"/>
                    <a:pt x="22034" y="29542"/>
                  </a:cubicBezTo>
                  <a:cubicBezTo>
                    <a:pt x="27663" y="27612"/>
                    <a:pt x="35866" y="24074"/>
                    <a:pt x="35866" y="24074"/>
                  </a:cubicBezTo>
                  <a:cubicBezTo>
                    <a:pt x="35866" y="24074"/>
                    <a:pt x="42459" y="40639"/>
                    <a:pt x="43907" y="43857"/>
                  </a:cubicBezTo>
                  <a:cubicBezTo>
                    <a:pt x="45355" y="47074"/>
                    <a:pt x="50984" y="54311"/>
                    <a:pt x="52110" y="56401"/>
                  </a:cubicBezTo>
                  <a:cubicBezTo>
                    <a:pt x="53235" y="58492"/>
                    <a:pt x="60312" y="67498"/>
                    <a:pt x="60312" y="67498"/>
                  </a:cubicBezTo>
                  <a:cubicBezTo>
                    <a:pt x="60312" y="67498"/>
                    <a:pt x="63047" y="65085"/>
                    <a:pt x="64816" y="65085"/>
                  </a:cubicBezTo>
                  <a:lnTo>
                    <a:pt x="67228" y="65085"/>
                  </a:lnTo>
                  <a:cubicBezTo>
                    <a:pt x="67228" y="65085"/>
                    <a:pt x="64332" y="57043"/>
                    <a:pt x="61921" y="52219"/>
                  </a:cubicBezTo>
                  <a:cubicBezTo>
                    <a:pt x="59509" y="47395"/>
                    <a:pt x="54522" y="39513"/>
                    <a:pt x="54522" y="39513"/>
                  </a:cubicBezTo>
                  <a:cubicBezTo>
                    <a:pt x="54522" y="39513"/>
                    <a:pt x="50021" y="11374"/>
                    <a:pt x="49858" y="9439"/>
                  </a:cubicBezTo>
                  <a:cubicBezTo>
                    <a:pt x="49547" y="5726"/>
                    <a:pt x="47168" y="120"/>
                    <a:pt x="47168" y="120"/>
                  </a:cubicBezTo>
                  <a:cubicBezTo>
                    <a:pt x="47168" y="120"/>
                    <a:pt x="46596" y="1"/>
                    <a:pt x="45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8090291" y="3461072"/>
              <a:ext cx="1194372" cy="1203990"/>
            </a:xfrm>
            <a:custGeom>
              <a:avLst/>
              <a:gdLst/>
              <a:ahLst/>
              <a:cxnLst/>
              <a:rect l="l" t="t" r="r" b="b"/>
              <a:pathLst>
                <a:path w="67555" h="68099" extrusionOk="0">
                  <a:moveTo>
                    <a:pt x="45500" y="609"/>
                  </a:moveTo>
                  <a:cubicBezTo>
                    <a:pt x="46230" y="609"/>
                    <a:pt x="46711" y="659"/>
                    <a:pt x="46938" y="691"/>
                  </a:cubicBezTo>
                  <a:cubicBezTo>
                    <a:pt x="47314" y="1606"/>
                    <a:pt x="49268" y="6482"/>
                    <a:pt x="49543" y="9769"/>
                  </a:cubicBezTo>
                  <a:cubicBezTo>
                    <a:pt x="49704" y="11694"/>
                    <a:pt x="54026" y="38717"/>
                    <a:pt x="54210" y="39865"/>
                  </a:cubicBezTo>
                  <a:cubicBezTo>
                    <a:pt x="54216" y="39905"/>
                    <a:pt x="54230" y="39943"/>
                    <a:pt x="54252" y="39977"/>
                  </a:cubicBezTo>
                  <a:cubicBezTo>
                    <a:pt x="54302" y="40055"/>
                    <a:pt x="59257" y="47900"/>
                    <a:pt x="61636" y="52657"/>
                  </a:cubicBezTo>
                  <a:cubicBezTo>
                    <a:pt x="63708" y="56803"/>
                    <a:pt x="66169" y="63417"/>
                    <a:pt x="66785" y="65094"/>
                  </a:cubicBezTo>
                  <a:lnTo>
                    <a:pt x="64795" y="65094"/>
                  </a:lnTo>
                  <a:cubicBezTo>
                    <a:pt x="63230" y="65094"/>
                    <a:pt x="61055" y="66781"/>
                    <a:pt x="60334" y="67378"/>
                  </a:cubicBezTo>
                  <a:cubicBezTo>
                    <a:pt x="59201" y="65930"/>
                    <a:pt x="53348" y="58420"/>
                    <a:pt x="52349" y="56566"/>
                  </a:cubicBezTo>
                  <a:cubicBezTo>
                    <a:pt x="51897" y="55725"/>
                    <a:pt x="50754" y="54102"/>
                    <a:pt x="49429" y="52222"/>
                  </a:cubicBezTo>
                  <a:cubicBezTo>
                    <a:pt x="47465" y="49432"/>
                    <a:pt x="45022" y="45961"/>
                    <a:pt x="44157" y="44040"/>
                  </a:cubicBezTo>
                  <a:cubicBezTo>
                    <a:pt x="42728" y="40866"/>
                    <a:pt x="36186" y="24434"/>
                    <a:pt x="36119" y="24269"/>
                  </a:cubicBezTo>
                  <a:cubicBezTo>
                    <a:pt x="36075" y="24157"/>
                    <a:pt x="35966" y="24083"/>
                    <a:pt x="35845" y="24083"/>
                  </a:cubicBezTo>
                  <a:cubicBezTo>
                    <a:pt x="35804" y="24083"/>
                    <a:pt x="35765" y="24092"/>
                    <a:pt x="35728" y="24107"/>
                  </a:cubicBezTo>
                  <a:cubicBezTo>
                    <a:pt x="35646" y="24142"/>
                    <a:pt x="27472" y="27662"/>
                    <a:pt x="21919" y="29567"/>
                  </a:cubicBezTo>
                  <a:cubicBezTo>
                    <a:pt x="16388" y="31463"/>
                    <a:pt x="12053" y="31961"/>
                    <a:pt x="12010" y="31966"/>
                  </a:cubicBezTo>
                  <a:cubicBezTo>
                    <a:pt x="11860" y="31982"/>
                    <a:pt x="11747" y="32109"/>
                    <a:pt x="11747" y="32259"/>
                  </a:cubicBezTo>
                  <a:cubicBezTo>
                    <a:pt x="11747" y="32297"/>
                    <a:pt x="11736" y="35997"/>
                    <a:pt x="10788" y="41212"/>
                  </a:cubicBezTo>
                  <a:cubicBezTo>
                    <a:pt x="10502" y="42782"/>
                    <a:pt x="10202" y="44547"/>
                    <a:pt x="9906" y="46298"/>
                  </a:cubicBezTo>
                  <a:cubicBezTo>
                    <a:pt x="9220" y="50344"/>
                    <a:pt x="8510" y="54527"/>
                    <a:pt x="8070" y="55630"/>
                  </a:cubicBezTo>
                  <a:cubicBezTo>
                    <a:pt x="7686" y="56594"/>
                    <a:pt x="7188" y="58680"/>
                    <a:pt x="6789" y="60355"/>
                  </a:cubicBezTo>
                  <a:cubicBezTo>
                    <a:pt x="6520" y="61487"/>
                    <a:pt x="6264" y="62555"/>
                    <a:pt x="6139" y="62868"/>
                  </a:cubicBezTo>
                  <a:cubicBezTo>
                    <a:pt x="6081" y="63015"/>
                    <a:pt x="5904" y="63071"/>
                    <a:pt x="5662" y="63071"/>
                  </a:cubicBezTo>
                  <a:cubicBezTo>
                    <a:pt x="5218" y="63071"/>
                    <a:pt x="4552" y="62884"/>
                    <a:pt x="3976" y="62721"/>
                  </a:cubicBezTo>
                  <a:cubicBezTo>
                    <a:pt x="3736" y="62654"/>
                    <a:pt x="3498" y="62588"/>
                    <a:pt x="3269" y="62530"/>
                  </a:cubicBezTo>
                  <a:cubicBezTo>
                    <a:pt x="2444" y="62323"/>
                    <a:pt x="1647" y="60214"/>
                    <a:pt x="1171" y="58955"/>
                  </a:cubicBezTo>
                  <a:cubicBezTo>
                    <a:pt x="1000" y="58500"/>
                    <a:pt x="852" y="58107"/>
                    <a:pt x="728" y="57860"/>
                  </a:cubicBezTo>
                  <a:cubicBezTo>
                    <a:pt x="629" y="57661"/>
                    <a:pt x="659" y="57547"/>
                    <a:pt x="692" y="57479"/>
                  </a:cubicBezTo>
                  <a:cubicBezTo>
                    <a:pt x="823" y="57202"/>
                    <a:pt x="1326" y="57032"/>
                    <a:pt x="1492" y="56994"/>
                  </a:cubicBezTo>
                  <a:cubicBezTo>
                    <a:pt x="1630" y="56964"/>
                    <a:pt x="1725" y="56842"/>
                    <a:pt x="1724" y="56702"/>
                  </a:cubicBezTo>
                  <a:cubicBezTo>
                    <a:pt x="1720" y="56452"/>
                    <a:pt x="1408" y="31761"/>
                    <a:pt x="1881" y="28604"/>
                  </a:cubicBezTo>
                  <a:cubicBezTo>
                    <a:pt x="2361" y="25408"/>
                    <a:pt x="5816" y="22762"/>
                    <a:pt x="10283" y="19636"/>
                  </a:cubicBezTo>
                  <a:cubicBezTo>
                    <a:pt x="15022" y="16319"/>
                    <a:pt x="24754" y="12631"/>
                    <a:pt x="24852" y="12593"/>
                  </a:cubicBezTo>
                  <a:cubicBezTo>
                    <a:pt x="24971" y="12549"/>
                    <a:pt x="25047" y="12433"/>
                    <a:pt x="25044" y="12307"/>
                  </a:cubicBezTo>
                  <a:lnTo>
                    <a:pt x="24889" y="7659"/>
                  </a:lnTo>
                  <a:cubicBezTo>
                    <a:pt x="35552" y="1431"/>
                    <a:pt x="42553" y="609"/>
                    <a:pt x="45500" y="609"/>
                  </a:cubicBezTo>
                  <a:close/>
                  <a:moveTo>
                    <a:pt x="45389" y="0"/>
                  </a:moveTo>
                  <a:cubicBezTo>
                    <a:pt x="42284" y="0"/>
                    <a:pt x="35248" y="893"/>
                    <a:pt x="24438" y="7237"/>
                  </a:cubicBezTo>
                  <a:cubicBezTo>
                    <a:pt x="24345" y="7293"/>
                    <a:pt x="24288" y="7395"/>
                    <a:pt x="24292" y="7503"/>
                  </a:cubicBezTo>
                  <a:lnTo>
                    <a:pt x="24446" y="12117"/>
                  </a:lnTo>
                  <a:cubicBezTo>
                    <a:pt x="23025" y="12663"/>
                    <a:pt x="14363" y="16057"/>
                    <a:pt x="9943" y="19152"/>
                  </a:cubicBezTo>
                  <a:cubicBezTo>
                    <a:pt x="5359" y="22359"/>
                    <a:pt x="1811" y="25087"/>
                    <a:pt x="1297" y="28517"/>
                  </a:cubicBezTo>
                  <a:cubicBezTo>
                    <a:pt x="835" y="31594"/>
                    <a:pt x="1097" y="53832"/>
                    <a:pt x="1130" y="56485"/>
                  </a:cubicBezTo>
                  <a:cubicBezTo>
                    <a:pt x="835" y="56586"/>
                    <a:pt x="357" y="56808"/>
                    <a:pt x="158" y="57224"/>
                  </a:cubicBezTo>
                  <a:cubicBezTo>
                    <a:pt x="67" y="57416"/>
                    <a:pt x="0" y="57727"/>
                    <a:pt x="198" y="58124"/>
                  </a:cubicBezTo>
                  <a:cubicBezTo>
                    <a:pt x="309" y="58344"/>
                    <a:pt x="452" y="58724"/>
                    <a:pt x="619" y="59164"/>
                  </a:cubicBezTo>
                  <a:cubicBezTo>
                    <a:pt x="1202" y="60709"/>
                    <a:pt x="2000" y="62822"/>
                    <a:pt x="3125" y="63104"/>
                  </a:cubicBezTo>
                  <a:cubicBezTo>
                    <a:pt x="3348" y="63159"/>
                    <a:pt x="3582" y="63225"/>
                    <a:pt x="3815" y="63291"/>
                  </a:cubicBezTo>
                  <a:cubicBezTo>
                    <a:pt x="4469" y="63476"/>
                    <a:pt x="5135" y="63663"/>
                    <a:pt x="5670" y="63663"/>
                  </a:cubicBezTo>
                  <a:cubicBezTo>
                    <a:pt x="6145" y="63663"/>
                    <a:pt x="6517" y="63515"/>
                    <a:pt x="6688" y="63088"/>
                  </a:cubicBezTo>
                  <a:cubicBezTo>
                    <a:pt x="6829" y="62735"/>
                    <a:pt x="7065" y="61745"/>
                    <a:pt x="7363" y="60493"/>
                  </a:cubicBezTo>
                  <a:cubicBezTo>
                    <a:pt x="7759" y="58835"/>
                    <a:pt x="8250" y="56772"/>
                    <a:pt x="8618" y="55851"/>
                  </a:cubicBezTo>
                  <a:cubicBezTo>
                    <a:pt x="9083" y="54687"/>
                    <a:pt x="9765" y="50661"/>
                    <a:pt x="10489" y="46397"/>
                  </a:cubicBezTo>
                  <a:cubicBezTo>
                    <a:pt x="10785" y="44649"/>
                    <a:pt x="11084" y="42885"/>
                    <a:pt x="11368" y="41319"/>
                  </a:cubicBezTo>
                  <a:cubicBezTo>
                    <a:pt x="12183" y="36839"/>
                    <a:pt x="12314" y="33459"/>
                    <a:pt x="12335" y="32521"/>
                  </a:cubicBezTo>
                  <a:cubicBezTo>
                    <a:pt x="13357" y="32383"/>
                    <a:pt x="17288" y="31781"/>
                    <a:pt x="22110" y="30126"/>
                  </a:cubicBezTo>
                  <a:cubicBezTo>
                    <a:pt x="27102" y="28415"/>
                    <a:pt x="34195" y="25406"/>
                    <a:pt x="35682" y="24771"/>
                  </a:cubicBezTo>
                  <a:cubicBezTo>
                    <a:pt x="36560" y="26971"/>
                    <a:pt x="42287" y="41328"/>
                    <a:pt x="43618" y="44283"/>
                  </a:cubicBezTo>
                  <a:cubicBezTo>
                    <a:pt x="44505" y="46257"/>
                    <a:pt x="46865" y="49607"/>
                    <a:pt x="48947" y="52563"/>
                  </a:cubicBezTo>
                  <a:cubicBezTo>
                    <a:pt x="50259" y="54427"/>
                    <a:pt x="51394" y="56037"/>
                    <a:pt x="51829" y="56847"/>
                  </a:cubicBezTo>
                  <a:cubicBezTo>
                    <a:pt x="52953" y="58935"/>
                    <a:pt x="59769" y="67617"/>
                    <a:pt x="60058" y="67985"/>
                  </a:cubicBezTo>
                  <a:cubicBezTo>
                    <a:pt x="60108" y="68049"/>
                    <a:pt x="60183" y="68090"/>
                    <a:pt x="60263" y="68097"/>
                  </a:cubicBezTo>
                  <a:cubicBezTo>
                    <a:pt x="60273" y="68098"/>
                    <a:pt x="60282" y="68098"/>
                    <a:pt x="60291" y="68098"/>
                  </a:cubicBezTo>
                  <a:cubicBezTo>
                    <a:pt x="60363" y="68098"/>
                    <a:pt x="60432" y="68073"/>
                    <a:pt x="60486" y="68025"/>
                  </a:cubicBezTo>
                  <a:cubicBezTo>
                    <a:pt x="60514" y="68001"/>
                    <a:pt x="63158" y="65686"/>
                    <a:pt x="64795" y="65686"/>
                  </a:cubicBezTo>
                  <a:lnTo>
                    <a:pt x="67207" y="65686"/>
                  </a:lnTo>
                  <a:cubicBezTo>
                    <a:pt x="67411" y="65686"/>
                    <a:pt x="67554" y="65483"/>
                    <a:pt x="67485" y="65291"/>
                  </a:cubicBezTo>
                  <a:cubicBezTo>
                    <a:pt x="67456" y="65210"/>
                    <a:pt x="64557" y="57176"/>
                    <a:pt x="62164" y="52392"/>
                  </a:cubicBezTo>
                  <a:cubicBezTo>
                    <a:pt x="59874" y="47813"/>
                    <a:pt x="55220" y="40404"/>
                    <a:pt x="54784" y="39713"/>
                  </a:cubicBezTo>
                  <a:cubicBezTo>
                    <a:pt x="54551" y="38256"/>
                    <a:pt x="50288" y="11581"/>
                    <a:pt x="50132" y="9720"/>
                  </a:cubicBezTo>
                  <a:cubicBezTo>
                    <a:pt x="49821" y="6004"/>
                    <a:pt x="47517" y="541"/>
                    <a:pt x="47419" y="310"/>
                  </a:cubicBezTo>
                  <a:cubicBezTo>
                    <a:pt x="47381" y="221"/>
                    <a:pt x="47302" y="155"/>
                    <a:pt x="47207" y="135"/>
                  </a:cubicBezTo>
                  <a:cubicBezTo>
                    <a:pt x="47122" y="118"/>
                    <a:pt x="46513" y="0"/>
                    <a:pt x="4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9070930" y="4590488"/>
              <a:ext cx="235727" cy="205972"/>
            </a:xfrm>
            <a:custGeom>
              <a:avLst/>
              <a:gdLst/>
              <a:ahLst/>
              <a:cxnLst/>
              <a:rect l="l" t="t" r="r" b="b"/>
              <a:pathLst>
                <a:path w="13333" h="11650" extrusionOk="0">
                  <a:moveTo>
                    <a:pt x="9191" y="1"/>
                  </a:moveTo>
                  <a:cubicBezTo>
                    <a:pt x="8006" y="1"/>
                    <a:pt x="6490" y="869"/>
                    <a:pt x="4825" y="3922"/>
                  </a:cubicBezTo>
                  <a:cubicBezTo>
                    <a:pt x="4825" y="3922"/>
                    <a:pt x="3861" y="5529"/>
                    <a:pt x="3699" y="6013"/>
                  </a:cubicBezTo>
                  <a:cubicBezTo>
                    <a:pt x="3538" y="6495"/>
                    <a:pt x="0" y="6977"/>
                    <a:pt x="483" y="8586"/>
                  </a:cubicBezTo>
                  <a:cubicBezTo>
                    <a:pt x="965" y="10194"/>
                    <a:pt x="4664" y="11481"/>
                    <a:pt x="6434" y="11642"/>
                  </a:cubicBezTo>
                  <a:cubicBezTo>
                    <a:pt x="6491" y="11647"/>
                    <a:pt x="6549" y="11649"/>
                    <a:pt x="6609" y="11649"/>
                  </a:cubicBezTo>
                  <a:cubicBezTo>
                    <a:pt x="8426" y="11649"/>
                    <a:pt x="11761" y="9369"/>
                    <a:pt x="12384" y="8746"/>
                  </a:cubicBezTo>
                  <a:cubicBezTo>
                    <a:pt x="12764" y="8366"/>
                    <a:pt x="13332" y="5869"/>
                    <a:pt x="13028" y="3920"/>
                  </a:cubicBezTo>
                  <a:cubicBezTo>
                    <a:pt x="12817" y="2576"/>
                    <a:pt x="11741" y="1508"/>
                    <a:pt x="11741" y="1508"/>
                  </a:cubicBezTo>
                  <a:cubicBezTo>
                    <a:pt x="11741" y="1508"/>
                    <a:pt x="10753" y="1"/>
                    <a:pt x="9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9067305" y="4585254"/>
              <a:ext cx="244497" cy="216421"/>
            </a:xfrm>
            <a:custGeom>
              <a:avLst/>
              <a:gdLst/>
              <a:ahLst/>
              <a:cxnLst/>
              <a:rect l="l" t="t" r="r" b="b"/>
              <a:pathLst>
                <a:path w="13829" h="12241" extrusionOk="0">
                  <a:moveTo>
                    <a:pt x="9394" y="593"/>
                  </a:moveTo>
                  <a:cubicBezTo>
                    <a:pt x="10775" y="593"/>
                    <a:pt x="11689" y="1954"/>
                    <a:pt x="11699" y="1968"/>
                  </a:cubicBezTo>
                  <a:cubicBezTo>
                    <a:pt x="11710" y="1984"/>
                    <a:pt x="11723" y="2000"/>
                    <a:pt x="11738" y="2014"/>
                  </a:cubicBezTo>
                  <a:cubicBezTo>
                    <a:pt x="11748" y="2024"/>
                    <a:pt x="12748" y="3028"/>
                    <a:pt x="12940" y="4263"/>
                  </a:cubicBezTo>
                  <a:cubicBezTo>
                    <a:pt x="13238" y="6172"/>
                    <a:pt x="12651" y="8564"/>
                    <a:pt x="12380" y="8833"/>
                  </a:cubicBezTo>
                  <a:cubicBezTo>
                    <a:pt x="11788" y="9425"/>
                    <a:pt x="8535" y="11650"/>
                    <a:pt x="6824" y="11650"/>
                  </a:cubicBezTo>
                  <a:cubicBezTo>
                    <a:pt x="6769" y="11650"/>
                    <a:pt x="6717" y="11648"/>
                    <a:pt x="6665" y="11643"/>
                  </a:cubicBezTo>
                  <a:cubicBezTo>
                    <a:pt x="4917" y="11483"/>
                    <a:pt x="1393" y="10203"/>
                    <a:pt x="971" y="8797"/>
                  </a:cubicBezTo>
                  <a:cubicBezTo>
                    <a:pt x="744" y="8040"/>
                    <a:pt x="1814" y="7560"/>
                    <a:pt x="3029" y="7097"/>
                  </a:cubicBezTo>
                  <a:cubicBezTo>
                    <a:pt x="3689" y="6844"/>
                    <a:pt x="4088" y="6693"/>
                    <a:pt x="4185" y="6402"/>
                  </a:cubicBezTo>
                  <a:cubicBezTo>
                    <a:pt x="4307" y="6032"/>
                    <a:pt x="5020" y="4811"/>
                    <a:pt x="5283" y="4370"/>
                  </a:cubicBezTo>
                  <a:cubicBezTo>
                    <a:pt x="5286" y="4366"/>
                    <a:pt x="5287" y="4362"/>
                    <a:pt x="5289" y="4360"/>
                  </a:cubicBezTo>
                  <a:cubicBezTo>
                    <a:pt x="6603" y="1953"/>
                    <a:pt x="7991" y="651"/>
                    <a:pt x="9306" y="595"/>
                  </a:cubicBezTo>
                  <a:cubicBezTo>
                    <a:pt x="9335" y="593"/>
                    <a:pt x="9365" y="593"/>
                    <a:pt x="9394" y="593"/>
                  </a:cubicBezTo>
                  <a:close/>
                  <a:moveTo>
                    <a:pt x="9421" y="0"/>
                  </a:moveTo>
                  <a:cubicBezTo>
                    <a:pt x="9376" y="0"/>
                    <a:pt x="9331" y="1"/>
                    <a:pt x="9285" y="4"/>
                  </a:cubicBezTo>
                  <a:cubicBezTo>
                    <a:pt x="7731" y="67"/>
                    <a:pt x="6212" y="1435"/>
                    <a:pt x="4773" y="4070"/>
                  </a:cubicBezTo>
                  <a:cubicBezTo>
                    <a:pt x="4659" y="4262"/>
                    <a:pt x="3789" y="5721"/>
                    <a:pt x="3646" y="6173"/>
                  </a:cubicBezTo>
                  <a:cubicBezTo>
                    <a:pt x="3567" y="6258"/>
                    <a:pt x="3134" y="6423"/>
                    <a:pt x="2819" y="6544"/>
                  </a:cubicBezTo>
                  <a:cubicBezTo>
                    <a:pt x="1696" y="6972"/>
                    <a:pt x="0" y="7621"/>
                    <a:pt x="404" y="8967"/>
                  </a:cubicBezTo>
                  <a:cubicBezTo>
                    <a:pt x="943" y="10763"/>
                    <a:pt x="4787" y="12066"/>
                    <a:pt x="6611" y="12232"/>
                  </a:cubicBezTo>
                  <a:cubicBezTo>
                    <a:pt x="6673" y="12238"/>
                    <a:pt x="6737" y="12240"/>
                    <a:pt x="6804" y="12240"/>
                  </a:cubicBezTo>
                  <a:cubicBezTo>
                    <a:pt x="8719" y="12240"/>
                    <a:pt x="12126" y="9923"/>
                    <a:pt x="12798" y="9252"/>
                  </a:cubicBezTo>
                  <a:cubicBezTo>
                    <a:pt x="13292" y="8758"/>
                    <a:pt x="13828" y="6114"/>
                    <a:pt x="13525" y="4172"/>
                  </a:cubicBezTo>
                  <a:cubicBezTo>
                    <a:pt x="13316" y="2839"/>
                    <a:pt x="12339" y="1785"/>
                    <a:pt x="12175" y="1618"/>
                  </a:cubicBezTo>
                  <a:cubicBezTo>
                    <a:pt x="12026" y="1401"/>
                    <a:pt x="11011" y="0"/>
                    <a:pt x="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9078355" y="4620950"/>
              <a:ext cx="228302" cy="175509"/>
            </a:xfrm>
            <a:custGeom>
              <a:avLst/>
              <a:gdLst/>
              <a:ahLst/>
              <a:cxnLst/>
              <a:rect l="l" t="t" r="r" b="b"/>
              <a:pathLst>
                <a:path w="12913" h="9927" extrusionOk="0">
                  <a:moveTo>
                    <a:pt x="11513" y="0"/>
                  </a:moveTo>
                  <a:cubicBezTo>
                    <a:pt x="10297" y="76"/>
                    <a:pt x="8877" y="435"/>
                    <a:pt x="7943" y="1555"/>
                  </a:cubicBezTo>
                  <a:cubicBezTo>
                    <a:pt x="6335" y="3485"/>
                    <a:pt x="7140" y="7828"/>
                    <a:pt x="5210" y="8471"/>
                  </a:cubicBezTo>
                  <a:cubicBezTo>
                    <a:pt x="5042" y="8527"/>
                    <a:pt x="4859" y="8552"/>
                    <a:pt x="4666" y="8552"/>
                  </a:cubicBezTo>
                  <a:cubicBezTo>
                    <a:pt x="3202" y="8552"/>
                    <a:pt x="1121" y="7087"/>
                    <a:pt x="74" y="6270"/>
                  </a:cubicBezTo>
                  <a:cubicBezTo>
                    <a:pt x="6" y="6462"/>
                    <a:pt x="1" y="6669"/>
                    <a:pt x="63" y="6863"/>
                  </a:cubicBezTo>
                  <a:cubicBezTo>
                    <a:pt x="545" y="8471"/>
                    <a:pt x="4244" y="9758"/>
                    <a:pt x="6014" y="9919"/>
                  </a:cubicBezTo>
                  <a:cubicBezTo>
                    <a:pt x="6071" y="9924"/>
                    <a:pt x="6129" y="9926"/>
                    <a:pt x="6189" y="9926"/>
                  </a:cubicBezTo>
                  <a:cubicBezTo>
                    <a:pt x="8006" y="9926"/>
                    <a:pt x="11341" y="7646"/>
                    <a:pt x="11964" y="7023"/>
                  </a:cubicBezTo>
                  <a:cubicBezTo>
                    <a:pt x="12344" y="6643"/>
                    <a:pt x="12912" y="4148"/>
                    <a:pt x="12608" y="2199"/>
                  </a:cubicBezTo>
                  <a:cubicBezTo>
                    <a:pt x="12453" y="1210"/>
                    <a:pt x="11833" y="375"/>
                    <a:pt x="1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9073069" y="4615717"/>
              <a:ext cx="238733" cy="185958"/>
            </a:xfrm>
            <a:custGeom>
              <a:avLst/>
              <a:gdLst/>
              <a:ahLst/>
              <a:cxnLst/>
              <a:rect l="l" t="t" r="r" b="b"/>
              <a:pathLst>
                <a:path w="13503" h="10518" extrusionOk="0">
                  <a:moveTo>
                    <a:pt x="11683" y="602"/>
                  </a:moveTo>
                  <a:cubicBezTo>
                    <a:pt x="12011" y="1010"/>
                    <a:pt x="12486" y="1722"/>
                    <a:pt x="12614" y="2540"/>
                  </a:cubicBezTo>
                  <a:cubicBezTo>
                    <a:pt x="12912" y="4449"/>
                    <a:pt x="12325" y="6841"/>
                    <a:pt x="12054" y="7110"/>
                  </a:cubicBezTo>
                  <a:cubicBezTo>
                    <a:pt x="11462" y="7702"/>
                    <a:pt x="8209" y="9927"/>
                    <a:pt x="6498" y="9927"/>
                  </a:cubicBezTo>
                  <a:cubicBezTo>
                    <a:pt x="6443" y="9927"/>
                    <a:pt x="6391" y="9925"/>
                    <a:pt x="6339" y="9920"/>
                  </a:cubicBezTo>
                  <a:cubicBezTo>
                    <a:pt x="4631" y="9764"/>
                    <a:pt x="1225" y="8537"/>
                    <a:pt x="678" y="7169"/>
                  </a:cubicBezTo>
                  <a:lnTo>
                    <a:pt x="678" y="7169"/>
                  </a:lnTo>
                  <a:cubicBezTo>
                    <a:pt x="1890" y="8061"/>
                    <a:pt x="3638" y="9142"/>
                    <a:pt x="4977" y="9142"/>
                  </a:cubicBezTo>
                  <a:cubicBezTo>
                    <a:pt x="5198" y="9142"/>
                    <a:pt x="5407" y="9112"/>
                    <a:pt x="5602" y="9048"/>
                  </a:cubicBezTo>
                  <a:cubicBezTo>
                    <a:pt x="6819" y="8641"/>
                    <a:pt x="7077" y="7100"/>
                    <a:pt x="7350" y="5470"/>
                  </a:cubicBezTo>
                  <a:cubicBezTo>
                    <a:pt x="7565" y="4187"/>
                    <a:pt x="7786" y="2860"/>
                    <a:pt x="8470" y="2040"/>
                  </a:cubicBezTo>
                  <a:cubicBezTo>
                    <a:pt x="9170" y="1200"/>
                    <a:pt x="10250" y="717"/>
                    <a:pt x="11683" y="602"/>
                  </a:cubicBezTo>
                  <a:close/>
                  <a:moveTo>
                    <a:pt x="11822" y="0"/>
                  </a:moveTo>
                  <a:cubicBezTo>
                    <a:pt x="11814" y="0"/>
                    <a:pt x="11805" y="1"/>
                    <a:pt x="11796" y="2"/>
                  </a:cubicBezTo>
                  <a:cubicBezTo>
                    <a:pt x="10120" y="105"/>
                    <a:pt x="8849" y="663"/>
                    <a:pt x="8016" y="1662"/>
                  </a:cubicBezTo>
                  <a:cubicBezTo>
                    <a:pt x="7231" y="2604"/>
                    <a:pt x="6995" y="4012"/>
                    <a:pt x="6768" y="5373"/>
                  </a:cubicBezTo>
                  <a:cubicBezTo>
                    <a:pt x="6525" y="6823"/>
                    <a:pt x="6295" y="8193"/>
                    <a:pt x="5415" y="8486"/>
                  </a:cubicBezTo>
                  <a:cubicBezTo>
                    <a:pt x="5281" y="8531"/>
                    <a:pt x="5129" y="8553"/>
                    <a:pt x="4961" y="8553"/>
                  </a:cubicBezTo>
                  <a:cubicBezTo>
                    <a:pt x="3963" y="8553"/>
                    <a:pt x="2399" y="7772"/>
                    <a:pt x="556" y="6333"/>
                  </a:cubicBezTo>
                  <a:cubicBezTo>
                    <a:pt x="501" y="6291"/>
                    <a:pt x="437" y="6271"/>
                    <a:pt x="374" y="6271"/>
                  </a:cubicBezTo>
                  <a:cubicBezTo>
                    <a:pt x="254" y="6271"/>
                    <a:pt x="139" y="6343"/>
                    <a:pt x="95" y="6468"/>
                  </a:cubicBezTo>
                  <a:cubicBezTo>
                    <a:pt x="5" y="6719"/>
                    <a:pt x="0" y="6991"/>
                    <a:pt x="78" y="7244"/>
                  </a:cubicBezTo>
                  <a:cubicBezTo>
                    <a:pt x="617" y="9040"/>
                    <a:pt x="4461" y="10343"/>
                    <a:pt x="6285" y="10509"/>
                  </a:cubicBezTo>
                  <a:cubicBezTo>
                    <a:pt x="6347" y="10515"/>
                    <a:pt x="6411" y="10517"/>
                    <a:pt x="6478" y="10517"/>
                  </a:cubicBezTo>
                  <a:cubicBezTo>
                    <a:pt x="8393" y="10517"/>
                    <a:pt x="11800" y="8200"/>
                    <a:pt x="12472" y="7529"/>
                  </a:cubicBezTo>
                  <a:cubicBezTo>
                    <a:pt x="12967" y="7035"/>
                    <a:pt x="13502" y="4391"/>
                    <a:pt x="13199" y="2449"/>
                  </a:cubicBezTo>
                  <a:cubicBezTo>
                    <a:pt x="13036" y="1404"/>
                    <a:pt x="12402" y="533"/>
                    <a:pt x="12039" y="105"/>
                  </a:cubicBezTo>
                  <a:cubicBezTo>
                    <a:pt x="11984" y="42"/>
                    <a:pt x="11905" y="0"/>
                    <a:pt x="1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9184647" y="4638825"/>
              <a:ext cx="121974" cy="157635"/>
            </a:xfrm>
            <a:custGeom>
              <a:avLst/>
              <a:gdLst/>
              <a:ahLst/>
              <a:cxnLst/>
              <a:rect l="l" t="t" r="r" b="b"/>
              <a:pathLst>
                <a:path w="6899" h="8916" extrusionOk="0">
                  <a:moveTo>
                    <a:pt x="5281" y="0"/>
                  </a:moveTo>
                  <a:cubicBezTo>
                    <a:pt x="4386" y="0"/>
                    <a:pt x="2860" y="308"/>
                    <a:pt x="2414" y="2313"/>
                  </a:cubicBezTo>
                  <a:cubicBezTo>
                    <a:pt x="1771" y="5209"/>
                    <a:pt x="2574" y="7139"/>
                    <a:pt x="1" y="8908"/>
                  </a:cubicBezTo>
                  <a:cubicBezTo>
                    <a:pt x="58" y="8913"/>
                    <a:pt x="117" y="8916"/>
                    <a:pt x="177" y="8916"/>
                  </a:cubicBezTo>
                  <a:cubicBezTo>
                    <a:pt x="1996" y="8916"/>
                    <a:pt x="5330" y="6636"/>
                    <a:pt x="5952" y="6012"/>
                  </a:cubicBezTo>
                  <a:cubicBezTo>
                    <a:pt x="6332" y="5632"/>
                    <a:pt x="6899" y="3135"/>
                    <a:pt x="6596" y="1188"/>
                  </a:cubicBezTo>
                  <a:cubicBezTo>
                    <a:pt x="6530" y="766"/>
                    <a:pt x="6376" y="378"/>
                    <a:pt x="6200" y="36"/>
                  </a:cubicBezTo>
                  <a:lnTo>
                    <a:pt x="5952" y="61"/>
                  </a:lnTo>
                  <a:cubicBezTo>
                    <a:pt x="5952" y="61"/>
                    <a:pt x="5679" y="0"/>
                    <a:pt x="5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9177664" y="4633609"/>
              <a:ext cx="134138" cy="168066"/>
            </a:xfrm>
            <a:custGeom>
              <a:avLst/>
              <a:gdLst/>
              <a:ahLst/>
              <a:cxnLst/>
              <a:rect l="l" t="t" r="r" b="b"/>
              <a:pathLst>
                <a:path w="7587" h="9506" extrusionOk="0">
                  <a:moveTo>
                    <a:pt x="5664" y="589"/>
                  </a:moveTo>
                  <a:cubicBezTo>
                    <a:pt x="6007" y="589"/>
                    <a:pt x="6251" y="639"/>
                    <a:pt x="6283" y="647"/>
                  </a:cubicBezTo>
                  <a:cubicBezTo>
                    <a:pt x="6303" y="651"/>
                    <a:pt x="6325" y="653"/>
                    <a:pt x="6347" y="653"/>
                  </a:cubicBezTo>
                  <a:cubicBezTo>
                    <a:pt x="6357" y="653"/>
                    <a:pt x="6367" y="653"/>
                    <a:pt x="6377" y="652"/>
                  </a:cubicBezTo>
                  <a:lnTo>
                    <a:pt x="6420" y="648"/>
                  </a:lnTo>
                  <a:cubicBezTo>
                    <a:pt x="6562" y="955"/>
                    <a:pt x="6654" y="1246"/>
                    <a:pt x="6698" y="1529"/>
                  </a:cubicBezTo>
                  <a:cubicBezTo>
                    <a:pt x="6996" y="3437"/>
                    <a:pt x="6409" y="5829"/>
                    <a:pt x="6138" y="6099"/>
                  </a:cubicBezTo>
                  <a:cubicBezTo>
                    <a:pt x="5628" y="6609"/>
                    <a:pt x="3125" y="8328"/>
                    <a:pt x="1363" y="8796"/>
                  </a:cubicBezTo>
                  <a:cubicBezTo>
                    <a:pt x="2556" y="7628"/>
                    <a:pt x="2667" y="6350"/>
                    <a:pt x="2793" y="4906"/>
                  </a:cubicBezTo>
                  <a:cubicBezTo>
                    <a:pt x="2855" y="4207"/>
                    <a:pt x="2918" y="3484"/>
                    <a:pt x="3098" y="2672"/>
                  </a:cubicBezTo>
                  <a:lnTo>
                    <a:pt x="3098" y="2672"/>
                  </a:lnTo>
                  <a:lnTo>
                    <a:pt x="3096" y="2674"/>
                  </a:lnTo>
                  <a:cubicBezTo>
                    <a:pt x="3497" y="871"/>
                    <a:pt x="4855" y="589"/>
                    <a:pt x="5664" y="589"/>
                  </a:cubicBezTo>
                  <a:close/>
                  <a:moveTo>
                    <a:pt x="5671" y="0"/>
                  </a:moveTo>
                  <a:cubicBezTo>
                    <a:pt x="5402" y="0"/>
                    <a:pt x="5082" y="26"/>
                    <a:pt x="4747" y="110"/>
                  </a:cubicBezTo>
                  <a:cubicBezTo>
                    <a:pt x="3932" y="314"/>
                    <a:pt x="2885" y="902"/>
                    <a:pt x="2520" y="2545"/>
                  </a:cubicBezTo>
                  <a:cubicBezTo>
                    <a:pt x="2331" y="3394"/>
                    <a:pt x="2263" y="4169"/>
                    <a:pt x="2204" y="4854"/>
                  </a:cubicBezTo>
                  <a:cubicBezTo>
                    <a:pt x="2055" y="6551"/>
                    <a:pt x="1949" y="7776"/>
                    <a:pt x="228" y="8959"/>
                  </a:cubicBezTo>
                  <a:cubicBezTo>
                    <a:pt x="0" y="9116"/>
                    <a:pt x="94" y="9472"/>
                    <a:pt x="369" y="9497"/>
                  </a:cubicBezTo>
                  <a:cubicBezTo>
                    <a:pt x="431" y="9503"/>
                    <a:pt x="495" y="9505"/>
                    <a:pt x="562" y="9505"/>
                  </a:cubicBezTo>
                  <a:cubicBezTo>
                    <a:pt x="2477" y="9505"/>
                    <a:pt x="5884" y="7188"/>
                    <a:pt x="6556" y="6517"/>
                  </a:cubicBezTo>
                  <a:cubicBezTo>
                    <a:pt x="7051" y="6023"/>
                    <a:pt x="7586" y="3379"/>
                    <a:pt x="7283" y="1437"/>
                  </a:cubicBezTo>
                  <a:cubicBezTo>
                    <a:pt x="7220" y="1036"/>
                    <a:pt x="7081" y="630"/>
                    <a:pt x="6857" y="197"/>
                  </a:cubicBezTo>
                  <a:cubicBezTo>
                    <a:pt x="6807" y="99"/>
                    <a:pt x="6706" y="37"/>
                    <a:pt x="6598" y="37"/>
                  </a:cubicBezTo>
                  <a:cubicBezTo>
                    <a:pt x="6587" y="37"/>
                    <a:pt x="6576" y="37"/>
                    <a:pt x="6565" y="38"/>
                  </a:cubicBezTo>
                  <a:lnTo>
                    <a:pt x="6360" y="59"/>
                  </a:lnTo>
                  <a:cubicBezTo>
                    <a:pt x="6256" y="40"/>
                    <a:pt x="6003" y="0"/>
                    <a:pt x="5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8746838" y="3798671"/>
              <a:ext cx="179487" cy="92979"/>
            </a:xfrm>
            <a:custGeom>
              <a:avLst/>
              <a:gdLst/>
              <a:ahLst/>
              <a:cxnLst/>
              <a:rect l="l" t="t" r="r" b="b"/>
              <a:pathLst>
                <a:path w="10152" h="5259" extrusionOk="0">
                  <a:moveTo>
                    <a:pt x="9814" y="0"/>
                  </a:moveTo>
                  <a:cubicBezTo>
                    <a:pt x="9768" y="0"/>
                    <a:pt x="9721" y="11"/>
                    <a:pt x="9677" y="34"/>
                  </a:cubicBezTo>
                  <a:lnTo>
                    <a:pt x="188" y="4697"/>
                  </a:lnTo>
                  <a:cubicBezTo>
                    <a:pt x="64" y="4759"/>
                    <a:pt x="0" y="4896"/>
                    <a:pt x="30" y="5030"/>
                  </a:cubicBezTo>
                  <a:cubicBezTo>
                    <a:pt x="62" y="5163"/>
                    <a:pt x="181" y="5258"/>
                    <a:pt x="319" y="5259"/>
                  </a:cubicBezTo>
                  <a:cubicBezTo>
                    <a:pt x="364" y="5259"/>
                    <a:pt x="408" y="5247"/>
                    <a:pt x="448" y="5227"/>
                  </a:cubicBezTo>
                  <a:lnTo>
                    <a:pt x="9938" y="564"/>
                  </a:lnTo>
                  <a:cubicBezTo>
                    <a:pt x="10087" y="493"/>
                    <a:pt x="10152" y="315"/>
                    <a:pt x="10079" y="165"/>
                  </a:cubicBezTo>
                  <a:cubicBezTo>
                    <a:pt x="10026" y="60"/>
                    <a:pt x="9922" y="0"/>
                    <a:pt x="9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8823852" y="3824325"/>
              <a:ext cx="155991" cy="30357"/>
            </a:xfrm>
            <a:custGeom>
              <a:avLst/>
              <a:gdLst/>
              <a:ahLst/>
              <a:cxnLst/>
              <a:rect l="l" t="t" r="r" b="b"/>
              <a:pathLst>
                <a:path w="8823" h="1717" extrusionOk="0">
                  <a:moveTo>
                    <a:pt x="8505" y="0"/>
                  </a:moveTo>
                  <a:cubicBezTo>
                    <a:pt x="8492" y="0"/>
                    <a:pt x="8479" y="1"/>
                    <a:pt x="8466" y="3"/>
                  </a:cubicBezTo>
                  <a:lnTo>
                    <a:pt x="265" y="1127"/>
                  </a:lnTo>
                  <a:cubicBezTo>
                    <a:pt x="111" y="1149"/>
                    <a:pt x="0" y="1286"/>
                    <a:pt x="10" y="1441"/>
                  </a:cubicBezTo>
                  <a:cubicBezTo>
                    <a:pt x="21" y="1596"/>
                    <a:pt x="149" y="1715"/>
                    <a:pt x="304" y="1717"/>
                  </a:cubicBezTo>
                  <a:cubicBezTo>
                    <a:pt x="318" y="1715"/>
                    <a:pt x="332" y="1714"/>
                    <a:pt x="345" y="1713"/>
                  </a:cubicBezTo>
                  <a:lnTo>
                    <a:pt x="8548" y="587"/>
                  </a:lnTo>
                  <a:cubicBezTo>
                    <a:pt x="8709" y="566"/>
                    <a:pt x="8822" y="416"/>
                    <a:pt x="8800" y="255"/>
                  </a:cubicBezTo>
                  <a:cubicBezTo>
                    <a:pt x="8778" y="107"/>
                    <a:pt x="8651" y="0"/>
                    <a:pt x="8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8058661" y="2663173"/>
              <a:ext cx="943670" cy="967644"/>
            </a:xfrm>
            <a:custGeom>
              <a:avLst/>
              <a:gdLst/>
              <a:ahLst/>
              <a:cxnLst/>
              <a:rect l="l" t="t" r="r" b="b"/>
              <a:pathLst>
                <a:path w="53375" h="54731" extrusionOk="0">
                  <a:moveTo>
                    <a:pt x="47339" y="1"/>
                  </a:moveTo>
                  <a:cubicBezTo>
                    <a:pt x="47156" y="1"/>
                    <a:pt x="46977" y="11"/>
                    <a:pt x="46802" y="31"/>
                  </a:cubicBezTo>
                  <a:cubicBezTo>
                    <a:pt x="44067" y="354"/>
                    <a:pt x="36992" y="5178"/>
                    <a:pt x="36509" y="5660"/>
                  </a:cubicBezTo>
                  <a:cubicBezTo>
                    <a:pt x="36027" y="6144"/>
                    <a:pt x="34097" y="7269"/>
                    <a:pt x="33293" y="7913"/>
                  </a:cubicBezTo>
                  <a:cubicBezTo>
                    <a:pt x="33293" y="7913"/>
                    <a:pt x="16728" y="18205"/>
                    <a:pt x="15280" y="19170"/>
                  </a:cubicBezTo>
                  <a:cubicBezTo>
                    <a:pt x="13832" y="20135"/>
                    <a:pt x="10938" y="22065"/>
                    <a:pt x="11099" y="22709"/>
                  </a:cubicBezTo>
                  <a:cubicBezTo>
                    <a:pt x="11259" y="23352"/>
                    <a:pt x="2574" y="37505"/>
                    <a:pt x="2574" y="37505"/>
                  </a:cubicBezTo>
                  <a:cubicBezTo>
                    <a:pt x="2574" y="37505"/>
                    <a:pt x="0" y="40881"/>
                    <a:pt x="2414" y="43937"/>
                  </a:cubicBezTo>
                  <a:cubicBezTo>
                    <a:pt x="3376" y="45156"/>
                    <a:pt x="4312" y="45556"/>
                    <a:pt x="5162" y="45556"/>
                  </a:cubicBezTo>
                  <a:cubicBezTo>
                    <a:pt x="6443" y="45556"/>
                    <a:pt x="7526" y="44646"/>
                    <a:pt x="8203" y="44259"/>
                  </a:cubicBezTo>
                  <a:cubicBezTo>
                    <a:pt x="9328" y="43616"/>
                    <a:pt x="18174" y="35252"/>
                    <a:pt x="18174" y="35252"/>
                  </a:cubicBezTo>
                  <a:lnTo>
                    <a:pt x="26337" y="54731"/>
                  </a:lnTo>
                  <a:cubicBezTo>
                    <a:pt x="26337" y="54731"/>
                    <a:pt x="36949" y="47614"/>
                    <a:pt x="48583" y="47614"/>
                  </a:cubicBezTo>
                  <a:cubicBezTo>
                    <a:pt x="48953" y="47614"/>
                    <a:pt x="49324" y="47621"/>
                    <a:pt x="49696" y="47636"/>
                  </a:cubicBezTo>
                  <a:lnTo>
                    <a:pt x="41655" y="16114"/>
                  </a:lnTo>
                  <a:cubicBezTo>
                    <a:pt x="41655" y="16114"/>
                    <a:pt x="52752" y="7750"/>
                    <a:pt x="53073" y="4856"/>
                  </a:cubicBezTo>
                  <a:cubicBezTo>
                    <a:pt x="53375" y="2146"/>
                    <a:pt x="50012" y="1"/>
                    <a:pt x="4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8052579" y="2657975"/>
              <a:ext cx="951874" cy="978075"/>
            </a:xfrm>
            <a:custGeom>
              <a:avLst/>
              <a:gdLst/>
              <a:ahLst/>
              <a:cxnLst/>
              <a:rect l="l" t="t" r="r" b="b"/>
              <a:pathLst>
                <a:path w="53839" h="55321" extrusionOk="0">
                  <a:moveTo>
                    <a:pt x="47695" y="590"/>
                  </a:moveTo>
                  <a:cubicBezTo>
                    <a:pt x="49186" y="590"/>
                    <a:pt x="50898" y="1292"/>
                    <a:pt x="52011" y="2399"/>
                  </a:cubicBezTo>
                  <a:cubicBezTo>
                    <a:pt x="52592" y="2977"/>
                    <a:pt x="53257" y="3917"/>
                    <a:pt x="53124" y="5118"/>
                  </a:cubicBezTo>
                  <a:cubicBezTo>
                    <a:pt x="52872" y="7388"/>
                    <a:pt x="44880" y="13868"/>
                    <a:pt x="41821" y="16172"/>
                  </a:cubicBezTo>
                  <a:cubicBezTo>
                    <a:pt x="41726" y="16244"/>
                    <a:pt x="41683" y="16366"/>
                    <a:pt x="41713" y="16482"/>
                  </a:cubicBezTo>
                  <a:lnTo>
                    <a:pt x="49656" y="47623"/>
                  </a:lnTo>
                  <a:cubicBezTo>
                    <a:pt x="49418" y="47617"/>
                    <a:pt x="49179" y="47614"/>
                    <a:pt x="48941" y="47614"/>
                  </a:cubicBezTo>
                  <a:cubicBezTo>
                    <a:pt x="38425" y="47614"/>
                    <a:pt x="28637" y="53441"/>
                    <a:pt x="26817" y="54585"/>
                  </a:cubicBezTo>
                  <a:lnTo>
                    <a:pt x="18790" y="35433"/>
                  </a:lnTo>
                  <a:cubicBezTo>
                    <a:pt x="18753" y="35344"/>
                    <a:pt x="18674" y="35278"/>
                    <a:pt x="18579" y="35258"/>
                  </a:cubicBezTo>
                  <a:cubicBezTo>
                    <a:pt x="18562" y="35254"/>
                    <a:pt x="18545" y="35251"/>
                    <a:pt x="18529" y="35251"/>
                  </a:cubicBezTo>
                  <a:cubicBezTo>
                    <a:pt x="18525" y="35251"/>
                    <a:pt x="18522" y="35251"/>
                    <a:pt x="18518" y="35252"/>
                  </a:cubicBezTo>
                  <a:cubicBezTo>
                    <a:pt x="18443" y="35252"/>
                    <a:pt x="18370" y="35281"/>
                    <a:pt x="18314" y="35332"/>
                  </a:cubicBezTo>
                  <a:cubicBezTo>
                    <a:pt x="15264" y="38217"/>
                    <a:pt x="9266" y="43802"/>
                    <a:pt x="8400" y="44296"/>
                  </a:cubicBezTo>
                  <a:cubicBezTo>
                    <a:pt x="8260" y="44377"/>
                    <a:pt x="8104" y="44478"/>
                    <a:pt x="7933" y="44590"/>
                  </a:cubicBezTo>
                  <a:cubicBezTo>
                    <a:pt x="7249" y="45032"/>
                    <a:pt x="6429" y="45563"/>
                    <a:pt x="5510" y="45563"/>
                  </a:cubicBezTo>
                  <a:cubicBezTo>
                    <a:pt x="4733" y="45563"/>
                    <a:pt x="3885" y="45183"/>
                    <a:pt x="2990" y="44048"/>
                  </a:cubicBezTo>
                  <a:cubicBezTo>
                    <a:pt x="750" y="41213"/>
                    <a:pt x="3054" y="38108"/>
                    <a:pt x="3170" y="37954"/>
                  </a:cubicBezTo>
                  <a:cubicBezTo>
                    <a:pt x="7161" y="31448"/>
                    <a:pt x="11886" y="23562"/>
                    <a:pt x="11731" y="22950"/>
                  </a:cubicBezTo>
                  <a:cubicBezTo>
                    <a:pt x="11762" y="22573"/>
                    <a:pt x="13127" y="21484"/>
                    <a:pt x="15788" y="19710"/>
                  </a:cubicBezTo>
                  <a:cubicBezTo>
                    <a:pt x="17214" y="18759"/>
                    <a:pt x="33625" y="8560"/>
                    <a:pt x="33820" y="8437"/>
                  </a:cubicBezTo>
                  <a:cubicBezTo>
                    <a:pt x="34175" y="8153"/>
                    <a:pt x="34775" y="7761"/>
                    <a:pt x="35354" y="7381"/>
                  </a:cubicBezTo>
                  <a:cubicBezTo>
                    <a:pt x="36085" y="6901"/>
                    <a:pt x="36778" y="6448"/>
                    <a:pt x="37061" y="6165"/>
                  </a:cubicBezTo>
                  <a:cubicBezTo>
                    <a:pt x="37445" y="5781"/>
                    <a:pt x="44533" y="931"/>
                    <a:pt x="47180" y="620"/>
                  </a:cubicBezTo>
                  <a:cubicBezTo>
                    <a:pt x="47348" y="600"/>
                    <a:pt x="47520" y="590"/>
                    <a:pt x="47695" y="590"/>
                  </a:cubicBezTo>
                  <a:close/>
                  <a:moveTo>
                    <a:pt x="47681" y="1"/>
                  </a:moveTo>
                  <a:cubicBezTo>
                    <a:pt x="47488" y="1"/>
                    <a:pt x="47297" y="11"/>
                    <a:pt x="47112" y="33"/>
                  </a:cubicBezTo>
                  <a:cubicBezTo>
                    <a:pt x="44277" y="365"/>
                    <a:pt x="37183" y="5206"/>
                    <a:pt x="36644" y="5745"/>
                  </a:cubicBezTo>
                  <a:cubicBezTo>
                    <a:pt x="36403" y="5987"/>
                    <a:pt x="35705" y="6444"/>
                    <a:pt x="35030" y="6886"/>
                  </a:cubicBezTo>
                  <a:cubicBezTo>
                    <a:pt x="34440" y="7274"/>
                    <a:pt x="33829" y="7674"/>
                    <a:pt x="33480" y="7955"/>
                  </a:cubicBezTo>
                  <a:cubicBezTo>
                    <a:pt x="33316" y="8058"/>
                    <a:pt x="16895" y="18262"/>
                    <a:pt x="15459" y="19219"/>
                  </a:cubicBezTo>
                  <a:cubicBezTo>
                    <a:pt x="12164" y="21416"/>
                    <a:pt x="11050" y="22395"/>
                    <a:pt x="11147" y="23028"/>
                  </a:cubicBezTo>
                  <a:cubicBezTo>
                    <a:pt x="10965" y="23902"/>
                    <a:pt x="5865" y="32430"/>
                    <a:pt x="2682" y="37619"/>
                  </a:cubicBezTo>
                  <a:cubicBezTo>
                    <a:pt x="2656" y="37655"/>
                    <a:pt x="1" y="41216"/>
                    <a:pt x="2525" y="44415"/>
                  </a:cubicBezTo>
                  <a:cubicBezTo>
                    <a:pt x="3556" y="45721"/>
                    <a:pt x="4576" y="46145"/>
                    <a:pt x="5496" y="46145"/>
                  </a:cubicBezTo>
                  <a:cubicBezTo>
                    <a:pt x="6619" y="46145"/>
                    <a:pt x="7593" y="45513"/>
                    <a:pt x="8254" y="45085"/>
                  </a:cubicBezTo>
                  <a:cubicBezTo>
                    <a:pt x="8415" y="44980"/>
                    <a:pt x="8562" y="44884"/>
                    <a:pt x="8693" y="44810"/>
                  </a:cubicBezTo>
                  <a:cubicBezTo>
                    <a:pt x="9728" y="44218"/>
                    <a:pt x="16807" y="37567"/>
                    <a:pt x="18411" y="36055"/>
                  </a:cubicBezTo>
                  <a:lnTo>
                    <a:pt x="26407" y="55139"/>
                  </a:lnTo>
                  <a:cubicBezTo>
                    <a:pt x="26441" y="55220"/>
                    <a:pt x="26511" y="55281"/>
                    <a:pt x="26595" y="55308"/>
                  </a:cubicBezTo>
                  <a:cubicBezTo>
                    <a:pt x="26623" y="55315"/>
                    <a:pt x="26652" y="55320"/>
                    <a:pt x="26681" y="55320"/>
                  </a:cubicBezTo>
                  <a:cubicBezTo>
                    <a:pt x="26738" y="55320"/>
                    <a:pt x="26795" y="55303"/>
                    <a:pt x="26844" y="55271"/>
                  </a:cubicBezTo>
                  <a:cubicBezTo>
                    <a:pt x="26954" y="55198"/>
                    <a:pt x="37514" y="48204"/>
                    <a:pt x="48915" y="48204"/>
                  </a:cubicBezTo>
                  <a:cubicBezTo>
                    <a:pt x="49285" y="48204"/>
                    <a:pt x="49657" y="48212"/>
                    <a:pt x="50029" y="48227"/>
                  </a:cubicBezTo>
                  <a:cubicBezTo>
                    <a:pt x="50030" y="48227"/>
                    <a:pt x="50032" y="48227"/>
                    <a:pt x="50033" y="48227"/>
                  </a:cubicBezTo>
                  <a:cubicBezTo>
                    <a:pt x="50125" y="48227"/>
                    <a:pt x="50211" y="48187"/>
                    <a:pt x="50271" y="48118"/>
                  </a:cubicBezTo>
                  <a:cubicBezTo>
                    <a:pt x="50329" y="48045"/>
                    <a:pt x="50350" y="47949"/>
                    <a:pt x="50327" y="47858"/>
                  </a:cubicBezTo>
                  <a:lnTo>
                    <a:pt x="42334" y="16526"/>
                  </a:lnTo>
                  <a:cubicBezTo>
                    <a:pt x="43748" y="15451"/>
                    <a:pt x="53398" y="8013"/>
                    <a:pt x="53713" y="5184"/>
                  </a:cubicBezTo>
                  <a:cubicBezTo>
                    <a:pt x="53839" y="4048"/>
                    <a:pt x="53394" y="2940"/>
                    <a:pt x="52427" y="1981"/>
                  </a:cubicBezTo>
                  <a:cubicBezTo>
                    <a:pt x="51208" y="768"/>
                    <a:pt x="49328" y="1"/>
                    <a:pt x="47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3"/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3"/>
            <p:cNvSpPr/>
            <p:nvPr/>
          </p:nvSpPr>
          <p:spPr>
            <a:xfrm>
              <a:off x="8509254" y="3396469"/>
              <a:ext cx="27068" cy="234348"/>
            </a:xfrm>
            <a:custGeom>
              <a:avLst/>
              <a:gdLst/>
              <a:ahLst/>
              <a:cxnLst/>
              <a:rect l="l" t="t" r="r" b="b"/>
              <a:pathLst>
                <a:path w="1531" h="13255" extrusionOk="0">
                  <a:moveTo>
                    <a:pt x="1530" y="1"/>
                  </a:moveTo>
                  <a:lnTo>
                    <a:pt x="1530" y="1"/>
                  </a:lnTo>
                  <a:cubicBezTo>
                    <a:pt x="1" y="7647"/>
                    <a:pt x="851" y="13255"/>
                    <a:pt x="851" y="13255"/>
                  </a:cubicBezTo>
                  <a:lnTo>
                    <a:pt x="1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3"/>
            <p:cNvSpPr/>
            <p:nvPr/>
          </p:nvSpPr>
          <p:spPr>
            <a:xfrm>
              <a:off x="8504250" y="3391236"/>
              <a:ext cx="37747" cy="244815"/>
            </a:xfrm>
            <a:custGeom>
              <a:avLst/>
              <a:gdLst/>
              <a:ahLst/>
              <a:cxnLst/>
              <a:rect l="l" t="t" r="r" b="b"/>
              <a:pathLst>
                <a:path w="2135" h="13847" extrusionOk="0">
                  <a:moveTo>
                    <a:pt x="1814" y="1"/>
                  </a:moveTo>
                  <a:cubicBezTo>
                    <a:pt x="1676" y="1"/>
                    <a:pt x="1551" y="98"/>
                    <a:pt x="1523" y="238"/>
                  </a:cubicBezTo>
                  <a:cubicBezTo>
                    <a:pt x="0" y="7847"/>
                    <a:pt x="833" y="13538"/>
                    <a:pt x="840" y="13595"/>
                  </a:cubicBezTo>
                  <a:cubicBezTo>
                    <a:pt x="863" y="13738"/>
                    <a:pt x="986" y="13845"/>
                    <a:pt x="1132" y="13846"/>
                  </a:cubicBezTo>
                  <a:cubicBezTo>
                    <a:pt x="1147" y="13845"/>
                    <a:pt x="1162" y="13844"/>
                    <a:pt x="1178" y="13841"/>
                  </a:cubicBezTo>
                  <a:cubicBezTo>
                    <a:pt x="1339" y="13817"/>
                    <a:pt x="1450" y="13666"/>
                    <a:pt x="1426" y="13505"/>
                  </a:cubicBezTo>
                  <a:cubicBezTo>
                    <a:pt x="1417" y="13450"/>
                    <a:pt x="602" y="7855"/>
                    <a:pt x="2102" y="354"/>
                  </a:cubicBezTo>
                  <a:cubicBezTo>
                    <a:pt x="2134" y="194"/>
                    <a:pt x="2030" y="38"/>
                    <a:pt x="1870" y="6"/>
                  </a:cubicBezTo>
                  <a:cubicBezTo>
                    <a:pt x="1851" y="3"/>
                    <a:pt x="1833" y="1"/>
                    <a:pt x="1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3"/>
            <p:cNvSpPr/>
            <p:nvPr/>
          </p:nvSpPr>
          <p:spPr>
            <a:xfrm>
              <a:off x="8497231" y="3258264"/>
              <a:ext cx="54083" cy="198299"/>
            </a:xfrm>
            <a:custGeom>
              <a:avLst/>
              <a:gdLst/>
              <a:ahLst/>
              <a:cxnLst/>
              <a:rect l="l" t="t" r="r" b="b"/>
              <a:pathLst>
                <a:path w="3059" h="11216" extrusionOk="0">
                  <a:moveTo>
                    <a:pt x="3059" y="1"/>
                  </a:moveTo>
                  <a:lnTo>
                    <a:pt x="3059" y="1"/>
                  </a:lnTo>
                  <a:cubicBezTo>
                    <a:pt x="1" y="8496"/>
                    <a:pt x="1" y="11216"/>
                    <a:pt x="1" y="11216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3"/>
            <p:cNvSpPr/>
            <p:nvPr/>
          </p:nvSpPr>
          <p:spPr>
            <a:xfrm>
              <a:off x="8492033" y="3253137"/>
              <a:ext cx="65151" cy="208642"/>
            </a:xfrm>
            <a:custGeom>
              <a:avLst/>
              <a:gdLst/>
              <a:ahLst/>
              <a:cxnLst/>
              <a:rect l="l" t="t" r="r" b="b"/>
              <a:pathLst>
                <a:path w="3685" h="11801" extrusionOk="0">
                  <a:moveTo>
                    <a:pt x="3352" y="1"/>
                  </a:moveTo>
                  <a:cubicBezTo>
                    <a:pt x="3233" y="1"/>
                    <a:pt x="3121" y="73"/>
                    <a:pt x="3076" y="191"/>
                  </a:cubicBezTo>
                  <a:cubicBezTo>
                    <a:pt x="35" y="8638"/>
                    <a:pt x="0" y="11393"/>
                    <a:pt x="0" y="11506"/>
                  </a:cubicBezTo>
                  <a:cubicBezTo>
                    <a:pt x="0" y="11668"/>
                    <a:pt x="132" y="11801"/>
                    <a:pt x="295" y="11801"/>
                  </a:cubicBezTo>
                  <a:cubicBezTo>
                    <a:pt x="457" y="11801"/>
                    <a:pt x="589" y="11670"/>
                    <a:pt x="591" y="11507"/>
                  </a:cubicBezTo>
                  <a:cubicBezTo>
                    <a:pt x="591" y="11480"/>
                    <a:pt x="641" y="8701"/>
                    <a:pt x="3632" y="391"/>
                  </a:cubicBezTo>
                  <a:cubicBezTo>
                    <a:pt x="3684" y="238"/>
                    <a:pt x="3604" y="73"/>
                    <a:pt x="3452" y="19"/>
                  </a:cubicBezTo>
                  <a:cubicBezTo>
                    <a:pt x="3419" y="6"/>
                    <a:pt x="3385" y="1"/>
                    <a:pt x="3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3"/>
            <p:cNvSpPr/>
            <p:nvPr/>
          </p:nvSpPr>
          <p:spPr>
            <a:xfrm>
              <a:off x="8266225" y="3161325"/>
              <a:ext cx="113771" cy="125121"/>
            </a:xfrm>
            <a:custGeom>
              <a:avLst/>
              <a:gdLst/>
              <a:ahLst/>
              <a:cxnLst/>
              <a:rect l="l" t="t" r="r" b="b"/>
              <a:pathLst>
                <a:path w="6435" h="7077" extrusionOk="0">
                  <a:moveTo>
                    <a:pt x="162" y="1"/>
                  </a:moveTo>
                  <a:lnTo>
                    <a:pt x="1" y="2413"/>
                  </a:lnTo>
                  <a:lnTo>
                    <a:pt x="6434" y="707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3"/>
            <p:cNvSpPr/>
            <p:nvPr/>
          </p:nvSpPr>
          <p:spPr>
            <a:xfrm>
              <a:off x="8260302" y="3155950"/>
              <a:ext cx="126571" cy="135729"/>
            </a:xfrm>
            <a:custGeom>
              <a:avLst/>
              <a:gdLst/>
              <a:ahLst/>
              <a:cxnLst/>
              <a:rect l="l" t="t" r="r" b="b"/>
              <a:pathLst>
                <a:path w="7159" h="7677" extrusionOk="0">
                  <a:moveTo>
                    <a:pt x="489" y="0"/>
                  </a:moveTo>
                  <a:cubicBezTo>
                    <a:pt x="419" y="0"/>
                    <a:pt x="349" y="25"/>
                    <a:pt x="293" y="75"/>
                  </a:cubicBezTo>
                  <a:cubicBezTo>
                    <a:pt x="167" y="188"/>
                    <a:pt x="160" y="380"/>
                    <a:pt x="277" y="501"/>
                  </a:cubicBezTo>
                  <a:lnTo>
                    <a:pt x="4759" y="5558"/>
                  </a:lnTo>
                  <a:lnTo>
                    <a:pt x="510" y="2478"/>
                  </a:lnTo>
                  <a:cubicBezTo>
                    <a:pt x="457" y="2440"/>
                    <a:pt x="396" y="2421"/>
                    <a:pt x="336" y="2421"/>
                  </a:cubicBezTo>
                  <a:cubicBezTo>
                    <a:pt x="244" y="2421"/>
                    <a:pt x="154" y="2463"/>
                    <a:pt x="97" y="2543"/>
                  </a:cubicBezTo>
                  <a:cubicBezTo>
                    <a:pt x="1" y="2675"/>
                    <a:pt x="30" y="2860"/>
                    <a:pt x="162" y="2957"/>
                  </a:cubicBezTo>
                  <a:lnTo>
                    <a:pt x="6596" y="7620"/>
                  </a:lnTo>
                  <a:cubicBezTo>
                    <a:pt x="6646" y="7656"/>
                    <a:pt x="6706" y="7676"/>
                    <a:pt x="6769" y="7676"/>
                  </a:cubicBezTo>
                  <a:cubicBezTo>
                    <a:pt x="7024" y="7676"/>
                    <a:pt x="7158" y="7375"/>
                    <a:pt x="6990" y="7185"/>
                  </a:cubicBezTo>
                  <a:lnTo>
                    <a:pt x="717" y="108"/>
                  </a:lnTo>
                  <a:cubicBezTo>
                    <a:pt x="658" y="37"/>
                    <a:pt x="57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3"/>
            <p:cNvSpPr/>
            <p:nvPr/>
          </p:nvSpPr>
          <p:spPr>
            <a:xfrm>
              <a:off x="8795104" y="2743334"/>
              <a:ext cx="37004" cy="204734"/>
            </a:xfrm>
            <a:custGeom>
              <a:avLst/>
              <a:gdLst/>
              <a:ahLst/>
              <a:cxnLst/>
              <a:rect l="l" t="t" r="r" b="b"/>
              <a:pathLst>
                <a:path w="2093" h="11580" extrusionOk="0">
                  <a:moveTo>
                    <a:pt x="2092" y="1"/>
                  </a:moveTo>
                  <a:lnTo>
                    <a:pt x="1" y="2574"/>
                  </a:lnTo>
                  <a:lnTo>
                    <a:pt x="1" y="11580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3"/>
            <p:cNvSpPr/>
            <p:nvPr/>
          </p:nvSpPr>
          <p:spPr>
            <a:xfrm>
              <a:off x="8789888" y="2738119"/>
              <a:ext cx="47860" cy="215183"/>
            </a:xfrm>
            <a:custGeom>
              <a:avLst/>
              <a:gdLst/>
              <a:ahLst/>
              <a:cxnLst/>
              <a:rect l="l" t="t" r="r" b="b"/>
              <a:pathLst>
                <a:path w="2707" h="12171" extrusionOk="0">
                  <a:moveTo>
                    <a:pt x="2386" y="0"/>
                  </a:moveTo>
                  <a:cubicBezTo>
                    <a:pt x="2246" y="0"/>
                    <a:pt x="2122" y="100"/>
                    <a:pt x="2095" y="243"/>
                  </a:cubicBezTo>
                  <a:lnTo>
                    <a:pt x="592" y="8574"/>
                  </a:lnTo>
                  <a:lnTo>
                    <a:pt x="592" y="2869"/>
                  </a:lnTo>
                  <a:cubicBezTo>
                    <a:pt x="592" y="2705"/>
                    <a:pt x="460" y="2573"/>
                    <a:pt x="296" y="2573"/>
                  </a:cubicBezTo>
                  <a:cubicBezTo>
                    <a:pt x="132" y="2573"/>
                    <a:pt x="0" y="2705"/>
                    <a:pt x="0" y="2869"/>
                  </a:cubicBezTo>
                  <a:lnTo>
                    <a:pt x="0" y="11875"/>
                  </a:lnTo>
                  <a:cubicBezTo>
                    <a:pt x="0" y="12029"/>
                    <a:pt x="117" y="12156"/>
                    <a:pt x="270" y="12170"/>
                  </a:cubicBezTo>
                  <a:cubicBezTo>
                    <a:pt x="278" y="12171"/>
                    <a:pt x="287" y="12171"/>
                    <a:pt x="296" y="12171"/>
                  </a:cubicBezTo>
                  <a:cubicBezTo>
                    <a:pt x="440" y="12171"/>
                    <a:pt x="562" y="12069"/>
                    <a:pt x="587" y="11928"/>
                  </a:cubicBezTo>
                  <a:lnTo>
                    <a:pt x="2678" y="349"/>
                  </a:lnTo>
                  <a:cubicBezTo>
                    <a:pt x="2707" y="187"/>
                    <a:pt x="2600" y="34"/>
                    <a:pt x="2439" y="5"/>
                  </a:cubicBezTo>
                  <a:cubicBezTo>
                    <a:pt x="2421" y="2"/>
                    <a:pt x="2403" y="0"/>
                    <a:pt x="2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2033;p48">
            <a:extLst>
              <a:ext uri="{FF2B5EF4-FFF2-40B4-BE49-F238E27FC236}">
                <a16:creationId xmlns:a16="http://schemas.microsoft.com/office/drawing/2014/main" id="{D566EDCC-A8E4-F541-8292-CDBD099CEF58}"/>
              </a:ext>
            </a:extLst>
          </p:cNvPr>
          <p:cNvSpPr txBox="1">
            <a:spLocks/>
          </p:cNvSpPr>
          <p:nvPr/>
        </p:nvSpPr>
        <p:spPr>
          <a:xfrm>
            <a:off x="931426" y="1623166"/>
            <a:ext cx="3180288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14300" indent="0">
              <a:buNone/>
            </a:pPr>
            <a:r>
              <a:rPr lang="en-US" dirty="0"/>
              <a:t>1.  Accuracy. </a:t>
            </a:r>
          </a:p>
          <a:p>
            <a:pPr marL="114300" indent="0">
              <a:buNone/>
            </a:pPr>
            <a:r>
              <a:rPr lang="en-US" dirty="0"/>
              <a:t>2. Precision. </a:t>
            </a:r>
          </a:p>
          <a:p>
            <a:pPr marL="114300" indent="0">
              <a:buNone/>
            </a:pPr>
            <a:r>
              <a:rPr lang="en-US" dirty="0"/>
              <a:t>3. Recall. </a:t>
            </a:r>
          </a:p>
          <a:p>
            <a:pPr marL="114300" indent="0">
              <a:buNone/>
            </a:pPr>
            <a:r>
              <a:rPr lang="en-US" dirty="0"/>
              <a:t>4. </a:t>
            </a:r>
            <a:r>
              <a:rPr lang="en-US" dirty="0" err="1"/>
              <a:t>Roc_auc</a:t>
            </a:r>
            <a:r>
              <a:rPr lang="en-US" dirty="0"/>
              <a:t>. </a:t>
            </a:r>
          </a:p>
          <a:p>
            <a:pPr marL="114300" indent="0">
              <a:buNone/>
            </a:pPr>
            <a:r>
              <a:rPr lang="en-US" dirty="0"/>
              <a:t>5. F1 scores. </a:t>
            </a:r>
          </a:p>
          <a:p>
            <a:pPr marL="114300" indent="0">
              <a:buNone/>
            </a:pPr>
            <a:r>
              <a:rPr lang="en-US" dirty="0"/>
              <a:t>6.ROC curves</a:t>
            </a: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>
            <a:spLocks noGrp="1"/>
          </p:cNvSpPr>
          <p:nvPr>
            <p:ph type="title"/>
          </p:nvPr>
        </p:nvSpPr>
        <p:spPr>
          <a:xfrm>
            <a:off x="480085" y="10962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Metrics results </a:t>
            </a:r>
            <a:endParaRPr dirty="0"/>
          </a:p>
        </p:txBody>
      </p:sp>
      <p:sp>
        <p:nvSpPr>
          <p:cNvPr id="1485" name="Google Shape;1485;p43"/>
          <p:cNvSpPr/>
          <p:nvPr/>
        </p:nvSpPr>
        <p:spPr>
          <a:xfrm rot="1613372">
            <a:off x="4838698" y="-1871851"/>
            <a:ext cx="8044541" cy="4139467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DC95B-2830-8E4A-9948-77C2371B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55" y="3056071"/>
            <a:ext cx="3775580" cy="2087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93AE6C-22BB-E849-A71F-C09B10320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27610"/>
            <a:ext cx="3984171" cy="1946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2E536-E6D1-004E-8B34-E73EC1D45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8" y="1027610"/>
            <a:ext cx="3775580" cy="1884375"/>
          </a:xfrm>
          <a:prstGeom prst="rect">
            <a:avLst/>
          </a:prstGeom>
        </p:spPr>
      </p:pic>
      <p:sp>
        <p:nvSpPr>
          <p:cNvPr id="9" name="Google Shape;1484;p43">
            <a:extLst>
              <a:ext uri="{FF2B5EF4-FFF2-40B4-BE49-F238E27FC236}">
                <a16:creationId xmlns:a16="http://schemas.microsoft.com/office/drawing/2014/main" id="{49ED7064-2EB6-5549-923E-45ED74B52C4D}"/>
              </a:ext>
            </a:extLst>
          </p:cNvPr>
          <p:cNvSpPr txBox="1">
            <a:spLocks/>
          </p:cNvSpPr>
          <p:nvPr/>
        </p:nvSpPr>
        <p:spPr>
          <a:xfrm>
            <a:off x="480085" y="857048"/>
            <a:ext cx="604133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" name="Google Shape;1484;p43">
            <a:extLst>
              <a:ext uri="{FF2B5EF4-FFF2-40B4-BE49-F238E27FC236}">
                <a16:creationId xmlns:a16="http://schemas.microsoft.com/office/drawing/2014/main" id="{ECD09DB7-F8FE-484A-9DD7-64E7F4D69B4B}"/>
              </a:ext>
            </a:extLst>
          </p:cNvPr>
          <p:cNvSpPr txBox="1">
            <a:spLocks/>
          </p:cNvSpPr>
          <p:nvPr/>
        </p:nvSpPr>
        <p:spPr>
          <a:xfrm>
            <a:off x="5300279" y="865878"/>
            <a:ext cx="604133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2</a:t>
            </a:r>
            <a:r>
              <a:rPr lang="en-US" dirty="0"/>
              <a:t> </a:t>
            </a:r>
          </a:p>
        </p:txBody>
      </p:sp>
      <p:sp>
        <p:nvSpPr>
          <p:cNvPr id="11" name="Google Shape;1484;p43">
            <a:extLst>
              <a:ext uri="{FF2B5EF4-FFF2-40B4-BE49-F238E27FC236}">
                <a16:creationId xmlns:a16="http://schemas.microsoft.com/office/drawing/2014/main" id="{4848D249-1A62-5C45-9297-026A75A9DC92}"/>
              </a:ext>
            </a:extLst>
          </p:cNvPr>
          <p:cNvSpPr txBox="1">
            <a:spLocks/>
          </p:cNvSpPr>
          <p:nvPr/>
        </p:nvSpPr>
        <p:spPr>
          <a:xfrm>
            <a:off x="2598188" y="2973750"/>
            <a:ext cx="397194" cy="39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42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>
            <a:spLocks noGrp="1"/>
          </p:cNvSpPr>
          <p:nvPr>
            <p:ph type="title"/>
          </p:nvPr>
        </p:nvSpPr>
        <p:spPr>
          <a:xfrm>
            <a:off x="136606" y="93611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ROC curves visualization </a:t>
            </a:r>
            <a:endParaRPr sz="1800" dirty="0"/>
          </a:p>
        </p:txBody>
      </p:sp>
      <p:sp>
        <p:nvSpPr>
          <p:cNvPr id="1485" name="Google Shape;1485;p43"/>
          <p:cNvSpPr/>
          <p:nvPr/>
        </p:nvSpPr>
        <p:spPr>
          <a:xfrm rot="1613372">
            <a:off x="-2458142" y="2298539"/>
            <a:ext cx="8044541" cy="4139467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F9D71-BC4D-8446-9A8B-23993D7C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77" y="23762"/>
            <a:ext cx="4406538" cy="2665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80F12-0B09-974E-9E67-8282C3E26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06" y="1356289"/>
            <a:ext cx="4206240" cy="2665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82A27-9D87-EA4E-BF04-60816C219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660200"/>
            <a:ext cx="4572000" cy="2483300"/>
          </a:xfrm>
          <a:prstGeom prst="rect">
            <a:avLst/>
          </a:prstGeom>
        </p:spPr>
      </p:pic>
      <p:sp>
        <p:nvSpPr>
          <p:cNvPr id="9" name="Google Shape;1484;p43">
            <a:extLst>
              <a:ext uri="{FF2B5EF4-FFF2-40B4-BE49-F238E27FC236}">
                <a16:creationId xmlns:a16="http://schemas.microsoft.com/office/drawing/2014/main" id="{48639E5A-44A8-BF4D-80D5-46B2BF4F4960}"/>
              </a:ext>
            </a:extLst>
          </p:cNvPr>
          <p:cNvSpPr txBox="1">
            <a:spLocks/>
          </p:cNvSpPr>
          <p:nvPr/>
        </p:nvSpPr>
        <p:spPr>
          <a:xfrm>
            <a:off x="-49239" y="1480158"/>
            <a:ext cx="604133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" name="Google Shape;1484;p43">
            <a:extLst>
              <a:ext uri="{FF2B5EF4-FFF2-40B4-BE49-F238E27FC236}">
                <a16:creationId xmlns:a16="http://schemas.microsoft.com/office/drawing/2014/main" id="{D0E26770-9132-D54B-9FAC-3F63252E7014}"/>
              </a:ext>
            </a:extLst>
          </p:cNvPr>
          <p:cNvSpPr txBox="1">
            <a:spLocks/>
          </p:cNvSpPr>
          <p:nvPr/>
        </p:nvSpPr>
        <p:spPr>
          <a:xfrm>
            <a:off x="4493624" y="344109"/>
            <a:ext cx="604133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2</a:t>
            </a:r>
            <a:r>
              <a:rPr lang="en-US" dirty="0"/>
              <a:t> </a:t>
            </a:r>
          </a:p>
        </p:txBody>
      </p:sp>
      <p:sp>
        <p:nvSpPr>
          <p:cNvPr id="11" name="Google Shape;1484;p43">
            <a:extLst>
              <a:ext uri="{FF2B5EF4-FFF2-40B4-BE49-F238E27FC236}">
                <a16:creationId xmlns:a16="http://schemas.microsoft.com/office/drawing/2014/main" id="{8491EAE3-FD1D-824F-84A3-09F1BFA69049}"/>
              </a:ext>
            </a:extLst>
          </p:cNvPr>
          <p:cNvSpPr txBox="1">
            <a:spLocks/>
          </p:cNvSpPr>
          <p:nvPr/>
        </p:nvSpPr>
        <p:spPr>
          <a:xfrm>
            <a:off x="4456136" y="2807723"/>
            <a:ext cx="604133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46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>
            <a:spLocks noGrp="1"/>
          </p:cNvSpPr>
          <p:nvPr>
            <p:ph type="title"/>
          </p:nvPr>
        </p:nvSpPr>
        <p:spPr>
          <a:xfrm>
            <a:off x="436844" y="68324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All..</a:t>
            </a:r>
            <a:endParaRPr dirty="0"/>
          </a:p>
        </p:txBody>
      </p:sp>
      <p:sp>
        <p:nvSpPr>
          <p:cNvPr id="1485" name="Google Shape;1485;p43"/>
          <p:cNvSpPr/>
          <p:nvPr/>
        </p:nvSpPr>
        <p:spPr>
          <a:xfrm rot="1613372">
            <a:off x="-5491845" y="2203405"/>
            <a:ext cx="8044541" cy="4139467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3;p48">
            <a:extLst>
              <a:ext uri="{FF2B5EF4-FFF2-40B4-BE49-F238E27FC236}">
                <a16:creationId xmlns:a16="http://schemas.microsoft.com/office/drawing/2014/main" id="{1D837FD6-6263-0D4F-A019-C39C2C5CDA54}"/>
              </a:ext>
            </a:extLst>
          </p:cNvPr>
          <p:cNvSpPr txBox="1">
            <a:spLocks/>
          </p:cNvSpPr>
          <p:nvPr/>
        </p:nvSpPr>
        <p:spPr>
          <a:xfrm>
            <a:off x="436844" y="925443"/>
            <a:ext cx="8022492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14300" indent="0">
              <a:buNone/>
            </a:pPr>
            <a:r>
              <a:rPr lang="en-US" sz="2000" dirty="0"/>
              <a:t>After applying the three approaches :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dirty="0"/>
              <a:t>The best classifier was Random Forest in all approaches with the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Out of Bag score equal 0.97 </a:t>
            </a:r>
          </a:p>
          <a:p>
            <a:endParaRPr lang="en-US" dirty="0">
              <a:solidFill>
                <a:schemeClr val="tx2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tx2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tx2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tx2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The  classifiers that are sensitive to feature scaling got a good score in the third approach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7587AFD-DB92-D948-8B38-8218E997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612" y="2533548"/>
            <a:ext cx="3020321" cy="830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EE5E36-5075-6E44-BC3D-2869E5952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1" t="55115" r="211" b="29708"/>
          <a:stretch/>
        </p:blipFill>
        <p:spPr>
          <a:xfrm>
            <a:off x="815004" y="2827610"/>
            <a:ext cx="3840004" cy="453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9C842F-7C90-AD42-94E8-39285E034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203"/>
          <a:stretch/>
        </p:blipFill>
        <p:spPr>
          <a:xfrm>
            <a:off x="697803" y="2571750"/>
            <a:ext cx="3950606" cy="3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3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>
            <a:spLocks noGrp="1"/>
          </p:cNvSpPr>
          <p:nvPr>
            <p:ph type="title"/>
          </p:nvPr>
        </p:nvSpPr>
        <p:spPr>
          <a:xfrm>
            <a:off x="436844" y="68324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the End..</a:t>
            </a:r>
            <a:endParaRPr dirty="0"/>
          </a:p>
        </p:txBody>
      </p:sp>
      <p:sp>
        <p:nvSpPr>
          <p:cNvPr id="1485" name="Google Shape;1485;p43"/>
          <p:cNvSpPr/>
          <p:nvPr/>
        </p:nvSpPr>
        <p:spPr>
          <a:xfrm rot="1613372">
            <a:off x="-5491845" y="2203405"/>
            <a:ext cx="8044541" cy="4139467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3;p48">
            <a:extLst>
              <a:ext uri="{FF2B5EF4-FFF2-40B4-BE49-F238E27FC236}">
                <a16:creationId xmlns:a16="http://schemas.microsoft.com/office/drawing/2014/main" id="{1D837FD6-6263-0D4F-A019-C39C2C5CDA54}"/>
              </a:ext>
            </a:extLst>
          </p:cNvPr>
          <p:cNvSpPr txBox="1">
            <a:spLocks/>
          </p:cNvSpPr>
          <p:nvPr/>
        </p:nvSpPr>
        <p:spPr>
          <a:xfrm>
            <a:off x="436844" y="608024"/>
            <a:ext cx="8022492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endParaRPr lang="en-US" sz="2000" dirty="0"/>
          </a:p>
          <a:p>
            <a:pPr marL="114300" indent="0" algn="ctr">
              <a:buNone/>
            </a:pPr>
            <a:r>
              <a:rPr lang="en-US" sz="2000" dirty="0"/>
              <a:t>“Good protection comes first by educating ourselves and people around us.”</a:t>
            </a:r>
          </a:p>
          <a:p>
            <a:pPr algn="ctr"/>
            <a:endParaRPr lang="en-US" sz="2000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77640-257A-B74F-BB23-714C25D4B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63" y="1687424"/>
            <a:ext cx="5550667" cy="298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45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>
            <a:spLocks noGrp="1"/>
          </p:cNvSpPr>
          <p:nvPr>
            <p:ph type="title"/>
          </p:nvPr>
        </p:nvSpPr>
        <p:spPr>
          <a:xfrm>
            <a:off x="436844" y="68324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485" name="Google Shape;1485;p43"/>
          <p:cNvSpPr/>
          <p:nvPr/>
        </p:nvSpPr>
        <p:spPr>
          <a:xfrm rot="1613372">
            <a:off x="-5491845" y="2203405"/>
            <a:ext cx="8044541" cy="4139467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33;p48">
            <a:extLst>
              <a:ext uri="{FF2B5EF4-FFF2-40B4-BE49-F238E27FC236}">
                <a16:creationId xmlns:a16="http://schemas.microsoft.com/office/drawing/2014/main" id="{0C1AA9EF-A45E-5D41-9BE9-F15F27E0EA82}"/>
              </a:ext>
            </a:extLst>
          </p:cNvPr>
          <p:cNvSpPr txBox="1">
            <a:spLocks/>
          </p:cNvSpPr>
          <p:nvPr/>
        </p:nvSpPr>
        <p:spPr>
          <a:xfrm>
            <a:off x="436844" y="608024"/>
            <a:ext cx="8022492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endParaRPr lang="en-US" sz="2000" dirty="0"/>
          </a:p>
          <a:p>
            <a:pPr marL="114300" indent="0" algn="ctr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8" name="Google Shape;2033;p48">
            <a:extLst>
              <a:ext uri="{FF2B5EF4-FFF2-40B4-BE49-F238E27FC236}">
                <a16:creationId xmlns:a16="http://schemas.microsoft.com/office/drawing/2014/main" id="{D2C5E126-7591-B945-9FA6-5FEF2E003013}"/>
              </a:ext>
            </a:extLst>
          </p:cNvPr>
          <p:cNvSpPr txBox="1">
            <a:spLocks/>
          </p:cNvSpPr>
          <p:nvPr/>
        </p:nvSpPr>
        <p:spPr>
          <a:xfrm>
            <a:off x="560754" y="1417574"/>
            <a:ext cx="8022492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>
              <a:buFont typeface="Arial" panose="020B0604020202020204" pitchFamily="34" charset="0"/>
              <a:buChar char="•"/>
            </a:pPr>
            <a:r>
              <a:rPr lang="en-US" sz="2000" b="1" dirty="0"/>
              <a:t>Making huge local dataset of phishing websites similar to </a:t>
            </a:r>
            <a:r>
              <a:rPr lang="en-US" sz="2000" b="1" dirty="0" err="1"/>
              <a:t>PhishTank.com</a:t>
            </a:r>
            <a:endParaRPr lang="en-US" sz="2000" b="1" dirty="0"/>
          </a:p>
          <a:p>
            <a:pPr algn="ctr"/>
            <a:endParaRPr lang="en-US" sz="2000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CFAD4-4F4C-4940-A6EB-D57BA4FC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98" y="2488599"/>
            <a:ext cx="4747404" cy="32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17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62"/>
          <p:cNvSpPr/>
          <p:nvPr/>
        </p:nvSpPr>
        <p:spPr>
          <a:xfrm rot="-4027679">
            <a:off x="2123644" y="-388623"/>
            <a:ext cx="4896711" cy="5420002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481DA-C1A7-D649-B5AC-3DC8EA491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658997"/>
            <a:ext cx="8520600" cy="1300800"/>
          </a:xfrm>
        </p:spPr>
        <p:txBody>
          <a:bodyPr/>
          <a:lstStyle/>
          <a:p>
            <a:pPr marL="114300" indent="0">
              <a:buNone/>
            </a:pPr>
            <a:r>
              <a:rPr lang="en-SA" dirty="0"/>
              <a:t>Time to have fun..</a:t>
            </a:r>
          </a:p>
        </p:txBody>
      </p:sp>
      <p:sp>
        <p:nvSpPr>
          <p:cNvPr id="7" name="Google Shape;3012;p63">
            <a:extLst>
              <a:ext uri="{FF2B5EF4-FFF2-40B4-BE49-F238E27FC236}">
                <a16:creationId xmlns:a16="http://schemas.microsoft.com/office/drawing/2014/main" id="{B207B4A2-AFDF-F649-81D0-53389D04BA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8861" y="987097"/>
            <a:ext cx="5435736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58;p29">
            <a:extLst>
              <a:ext uri="{FF2B5EF4-FFF2-40B4-BE49-F238E27FC236}">
                <a16:creationId xmlns:a16="http://schemas.microsoft.com/office/drawing/2014/main" id="{12CB76A4-08E7-9042-ABAF-2CBBFC6693B1}"/>
              </a:ext>
            </a:extLst>
          </p:cNvPr>
          <p:cNvSpPr/>
          <p:nvPr/>
        </p:nvSpPr>
        <p:spPr>
          <a:xfrm rot="-7509504">
            <a:off x="6285544" y="1866407"/>
            <a:ext cx="6294535" cy="3298686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58;p29">
            <a:extLst>
              <a:ext uri="{FF2B5EF4-FFF2-40B4-BE49-F238E27FC236}">
                <a16:creationId xmlns:a16="http://schemas.microsoft.com/office/drawing/2014/main" id="{568F4DEF-7253-F149-BEAD-D2662E72467E}"/>
              </a:ext>
            </a:extLst>
          </p:cNvPr>
          <p:cNvSpPr/>
          <p:nvPr/>
        </p:nvSpPr>
        <p:spPr>
          <a:xfrm rot="-7509504">
            <a:off x="-2249689" y="-369465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4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WorkFlow</a:t>
            </a:r>
            <a:r>
              <a:rPr lang="en" dirty="0"/>
              <a:t> Plan</a:t>
            </a:r>
            <a:endParaRPr dirty="0"/>
          </a:p>
        </p:txBody>
      </p:sp>
      <p:grpSp>
        <p:nvGrpSpPr>
          <p:cNvPr id="1870" name="Google Shape;1870;p46"/>
          <p:cNvGrpSpPr/>
          <p:nvPr/>
        </p:nvGrpSpPr>
        <p:grpSpPr>
          <a:xfrm>
            <a:off x="4392873" y="2703447"/>
            <a:ext cx="1605107" cy="331361"/>
            <a:chOff x="4808316" y="2800065"/>
            <a:chExt cx="1999386" cy="412910"/>
          </a:xfrm>
        </p:grpSpPr>
        <p:sp>
          <p:nvSpPr>
            <p:cNvPr id="1871" name="Google Shape;1871;p4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2" name="Google Shape;1872;p4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cxnSp>
            <p:nvCxnSpPr>
              <p:cNvPr id="1873" name="Google Shape;1873;p4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74" name="Google Shape;1874;p4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875" name="Google Shape;1875;p46"/>
          <p:cNvCxnSpPr/>
          <p:nvPr/>
        </p:nvCxnSpPr>
        <p:spPr>
          <a:xfrm>
            <a:off x="7884644" y="2745631"/>
            <a:ext cx="0" cy="28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6" name="Google Shape;1876;p46"/>
          <p:cNvSpPr/>
          <p:nvPr/>
        </p:nvSpPr>
        <p:spPr>
          <a:xfrm>
            <a:off x="7847554" y="2703558"/>
            <a:ext cx="74400" cy="74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7" name="Google Shape;1877;p46"/>
          <p:cNvGrpSpPr/>
          <p:nvPr/>
        </p:nvGrpSpPr>
        <p:grpSpPr>
          <a:xfrm>
            <a:off x="1240073" y="2703558"/>
            <a:ext cx="1613743" cy="331781"/>
            <a:chOff x="803163" y="1111974"/>
            <a:chExt cx="591158" cy="121545"/>
          </a:xfrm>
        </p:grpSpPr>
        <p:grpSp>
          <p:nvGrpSpPr>
            <p:cNvPr id="1878" name="Google Shape;1878;p46"/>
            <p:cNvGrpSpPr/>
            <p:nvPr/>
          </p:nvGrpSpPr>
          <p:grpSpPr>
            <a:xfrm>
              <a:off x="803163" y="1111974"/>
              <a:ext cx="27175" cy="121077"/>
              <a:chOff x="845575" y="2563700"/>
              <a:chExt cx="92400" cy="411825"/>
            </a:xfrm>
          </p:grpSpPr>
          <p:cxnSp>
            <p:nvCxnSpPr>
              <p:cNvPr id="1879" name="Google Shape;1879;p4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80" name="Google Shape;1880;p4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1" name="Google Shape;1881;p46"/>
            <p:cNvSpPr/>
            <p:nvPr/>
          </p:nvSpPr>
          <p:spPr>
            <a:xfrm>
              <a:off x="818321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2" name="Google Shape;1882;p46"/>
          <p:cNvGrpSpPr/>
          <p:nvPr/>
        </p:nvGrpSpPr>
        <p:grpSpPr>
          <a:xfrm>
            <a:off x="2819935" y="2928062"/>
            <a:ext cx="1606053" cy="330777"/>
            <a:chOff x="1381910" y="1194219"/>
            <a:chExt cx="588341" cy="121177"/>
          </a:xfrm>
        </p:grpSpPr>
        <p:grpSp>
          <p:nvGrpSpPr>
            <p:cNvPr id="1883" name="Google Shape;1883;p46"/>
            <p:cNvGrpSpPr/>
            <p:nvPr/>
          </p:nvGrpSpPr>
          <p:grpSpPr>
            <a:xfrm rot="10800000">
              <a:off x="1381910" y="1194319"/>
              <a:ext cx="27175" cy="121077"/>
              <a:chOff x="2070100" y="2563700"/>
              <a:chExt cx="92400" cy="411825"/>
            </a:xfrm>
          </p:grpSpPr>
          <p:cxnSp>
            <p:nvCxnSpPr>
              <p:cNvPr id="1884" name="Google Shape;1884;p4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85" name="Google Shape;1885;p4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6" name="Google Shape;1886;p46"/>
            <p:cNvSpPr/>
            <p:nvPr/>
          </p:nvSpPr>
          <p:spPr>
            <a:xfrm>
              <a:off x="1394250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46"/>
          <p:cNvGrpSpPr/>
          <p:nvPr/>
        </p:nvGrpSpPr>
        <p:grpSpPr>
          <a:xfrm>
            <a:off x="5959668" y="2928062"/>
            <a:ext cx="1924311" cy="330777"/>
            <a:chOff x="2532079" y="1194219"/>
            <a:chExt cx="704927" cy="121177"/>
          </a:xfrm>
        </p:grpSpPr>
        <p:grpSp>
          <p:nvGrpSpPr>
            <p:cNvPr id="1888" name="Google Shape;1888;p46"/>
            <p:cNvGrpSpPr/>
            <p:nvPr/>
          </p:nvGrpSpPr>
          <p:grpSpPr>
            <a:xfrm rot="10800000">
              <a:off x="2532079" y="1194319"/>
              <a:ext cx="27175" cy="121077"/>
              <a:chOff x="2070100" y="2563700"/>
              <a:chExt cx="92400" cy="411825"/>
            </a:xfrm>
          </p:grpSpPr>
          <p:cxnSp>
            <p:nvCxnSpPr>
              <p:cNvPr id="1889" name="Google Shape;1889;p4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90" name="Google Shape;1890;p4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1" name="Google Shape;1891;p46"/>
            <p:cNvSpPr/>
            <p:nvPr/>
          </p:nvSpPr>
          <p:spPr>
            <a:xfrm>
              <a:off x="2546107" y="1194219"/>
              <a:ext cx="690900" cy="39300"/>
            </a:xfrm>
            <a:prstGeom prst="rect">
              <a:avLst/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3" name="Google Shape;1893;p46"/>
          <p:cNvSpPr txBox="1">
            <a:spLocks noGrp="1"/>
          </p:cNvSpPr>
          <p:nvPr>
            <p:ph type="title" idx="4294967295"/>
          </p:nvPr>
        </p:nvSpPr>
        <p:spPr>
          <a:xfrm>
            <a:off x="540438" y="1957192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Define the problem</a:t>
            </a:r>
          </a:p>
        </p:txBody>
      </p:sp>
      <p:sp>
        <p:nvSpPr>
          <p:cNvPr id="1895" name="Google Shape;1895;p46"/>
          <p:cNvSpPr txBox="1">
            <a:spLocks noGrp="1"/>
          </p:cNvSpPr>
          <p:nvPr>
            <p:ph type="title" idx="4294967295"/>
          </p:nvPr>
        </p:nvSpPr>
        <p:spPr>
          <a:xfrm>
            <a:off x="1463091" y="3323332"/>
            <a:ext cx="2713685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Data Exploration and pre-processing</a:t>
            </a:r>
          </a:p>
        </p:txBody>
      </p:sp>
      <p:sp>
        <p:nvSpPr>
          <p:cNvPr id="1897" name="Google Shape;1897;p46"/>
          <p:cNvSpPr txBox="1">
            <a:spLocks noGrp="1"/>
          </p:cNvSpPr>
          <p:nvPr>
            <p:ph type="title" idx="4294967295"/>
          </p:nvPr>
        </p:nvSpPr>
        <p:spPr>
          <a:xfrm>
            <a:off x="4626663" y="3332398"/>
            <a:ext cx="2808895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dirty="0"/>
              <a:t>Classifier Models </a:t>
            </a:r>
            <a:br>
              <a:rPr lang="en-US" sz="1800" dirty="0"/>
            </a:br>
            <a:r>
              <a:rPr lang="en-US" sz="1800" dirty="0"/>
              <a:t>3 Approaches</a:t>
            </a:r>
          </a:p>
        </p:txBody>
      </p:sp>
      <p:sp>
        <p:nvSpPr>
          <p:cNvPr id="1899" name="Google Shape;1899;p46"/>
          <p:cNvSpPr txBox="1">
            <a:spLocks noGrp="1"/>
          </p:cNvSpPr>
          <p:nvPr>
            <p:ph type="title" idx="4294967295"/>
          </p:nvPr>
        </p:nvSpPr>
        <p:spPr>
          <a:xfrm>
            <a:off x="3400527" y="1869696"/>
            <a:ext cx="20505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Classifier Models </a:t>
            </a:r>
            <a:br>
              <a:rPr lang="en" sz="1800" dirty="0"/>
            </a:br>
            <a:r>
              <a:rPr lang="en" sz="1800" dirty="0"/>
              <a:t>Design</a:t>
            </a:r>
            <a:endParaRPr sz="1800" dirty="0"/>
          </a:p>
        </p:txBody>
      </p:sp>
      <p:sp>
        <p:nvSpPr>
          <p:cNvPr id="1901" name="Google Shape;1901;p46"/>
          <p:cNvSpPr txBox="1">
            <a:spLocks noGrp="1"/>
          </p:cNvSpPr>
          <p:nvPr>
            <p:ph type="title" idx="4294967295"/>
          </p:nvPr>
        </p:nvSpPr>
        <p:spPr>
          <a:xfrm>
            <a:off x="6729966" y="1913358"/>
            <a:ext cx="2338833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dirty="0"/>
              <a:t>Classifier Models </a:t>
            </a:r>
            <a:br>
              <a:rPr lang="en-US" sz="1800" dirty="0"/>
            </a:br>
            <a:r>
              <a:rPr lang="en-US" sz="1800" dirty="0"/>
              <a:t>Model Evaluation</a:t>
            </a:r>
          </a:p>
        </p:txBody>
      </p:sp>
      <p:sp>
        <p:nvSpPr>
          <p:cNvPr id="36" name="Google Shape;303;p31">
            <a:extLst>
              <a:ext uri="{FF2B5EF4-FFF2-40B4-BE49-F238E27FC236}">
                <a16:creationId xmlns:a16="http://schemas.microsoft.com/office/drawing/2014/main" id="{65D9FF64-6E74-D643-9340-E3F0A24185DA}"/>
              </a:ext>
            </a:extLst>
          </p:cNvPr>
          <p:cNvSpPr txBox="1">
            <a:spLocks/>
          </p:cNvSpPr>
          <p:nvPr/>
        </p:nvSpPr>
        <p:spPr>
          <a:xfrm>
            <a:off x="929388" y="1375081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000"/>
            </a:pPr>
            <a:r>
              <a:rPr lang="en" sz="4000" dirty="0">
                <a:solidFill>
                  <a:schemeClr val="lt2"/>
                </a:solidFill>
                <a:latin typeface="Viga"/>
                <a:sym typeface="Viga"/>
              </a:rPr>
              <a:t>01</a:t>
            </a:r>
          </a:p>
        </p:txBody>
      </p:sp>
      <p:sp>
        <p:nvSpPr>
          <p:cNvPr id="38" name="Google Shape;303;p31">
            <a:extLst>
              <a:ext uri="{FF2B5EF4-FFF2-40B4-BE49-F238E27FC236}">
                <a16:creationId xmlns:a16="http://schemas.microsoft.com/office/drawing/2014/main" id="{16D56CBA-5FA6-FC49-9E64-D7B44FD089C1}"/>
              </a:ext>
            </a:extLst>
          </p:cNvPr>
          <p:cNvSpPr txBox="1">
            <a:spLocks/>
          </p:cNvSpPr>
          <p:nvPr/>
        </p:nvSpPr>
        <p:spPr>
          <a:xfrm>
            <a:off x="2447603" y="38821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000"/>
            </a:pPr>
            <a:r>
              <a:rPr lang="en" sz="4000" dirty="0">
                <a:solidFill>
                  <a:schemeClr val="lt2"/>
                </a:solidFill>
                <a:latin typeface="Viga"/>
                <a:sym typeface="Viga"/>
              </a:rPr>
              <a:t>02</a:t>
            </a:r>
          </a:p>
        </p:txBody>
      </p:sp>
      <p:sp>
        <p:nvSpPr>
          <p:cNvPr id="39" name="Google Shape;303;p31">
            <a:extLst>
              <a:ext uri="{FF2B5EF4-FFF2-40B4-BE49-F238E27FC236}">
                <a16:creationId xmlns:a16="http://schemas.microsoft.com/office/drawing/2014/main" id="{4BADBF17-BFA7-9348-A559-16A64F50D884}"/>
              </a:ext>
            </a:extLst>
          </p:cNvPr>
          <p:cNvSpPr txBox="1">
            <a:spLocks/>
          </p:cNvSpPr>
          <p:nvPr/>
        </p:nvSpPr>
        <p:spPr>
          <a:xfrm>
            <a:off x="4030563" y="1324132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000"/>
            </a:pPr>
            <a:r>
              <a:rPr lang="en" sz="4000" dirty="0">
                <a:solidFill>
                  <a:schemeClr val="lt2"/>
                </a:solidFill>
                <a:latin typeface="Viga"/>
                <a:sym typeface="Viga"/>
              </a:rPr>
              <a:t>03</a:t>
            </a:r>
          </a:p>
        </p:txBody>
      </p:sp>
      <p:sp>
        <p:nvSpPr>
          <p:cNvPr id="40" name="Google Shape;303;p31">
            <a:extLst>
              <a:ext uri="{FF2B5EF4-FFF2-40B4-BE49-F238E27FC236}">
                <a16:creationId xmlns:a16="http://schemas.microsoft.com/office/drawing/2014/main" id="{728292C8-A9D1-0943-A78D-18FE70A50FA4}"/>
              </a:ext>
            </a:extLst>
          </p:cNvPr>
          <p:cNvSpPr txBox="1">
            <a:spLocks/>
          </p:cNvSpPr>
          <p:nvPr/>
        </p:nvSpPr>
        <p:spPr>
          <a:xfrm>
            <a:off x="5641649" y="3872098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000"/>
            </a:pPr>
            <a:r>
              <a:rPr lang="en" sz="4000" dirty="0">
                <a:solidFill>
                  <a:schemeClr val="lt2"/>
                </a:solidFill>
                <a:latin typeface="Viga"/>
                <a:sym typeface="Viga"/>
              </a:rPr>
              <a:t>04</a:t>
            </a:r>
          </a:p>
        </p:txBody>
      </p:sp>
      <p:sp>
        <p:nvSpPr>
          <p:cNvPr id="41" name="Google Shape;303;p31">
            <a:extLst>
              <a:ext uri="{FF2B5EF4-FFF2-40B4-BE49-F238E27FC236}">
                <a16:creationId xmlns:a16="http://schemas.microsoft.com/office/drawing/2014/main" id="{37FC0F72-DF7D-2948-967B-32C7D674858D}"/>
              </a:ext>
            </a:extLst>
          </p:cNvPr>
          <p:cNvSpPr txBox="1">
            <a:spLocks/>
          </p:cNvSpPr>
          <p:nvPr/>
        </p:nvSpPr>
        <p:spPr>
          <a:xfrm>
            <a:off x="7511994" y="1342431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000"/>
            </a:pPr>
            <a:r>
              <a:rPr lang="en" sz="4000" dirty="0">
                <a:solidFill>
                  <a:schemeClr val="lt2"/>
                </a:solidFill>
                <a:latin typeface="Viga"/>
                <a:sym typeface="Viga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9">
            <a:extLst>
              <a:ext uri="{FF2B5EF4-FFF2-40B4-BE49-F238E27FC236}">
                <a16:creationId xmlns:a16="http://schemas.microsoft.com/office/drawing/2014/main" id="{D3481DF4-BBDD-5E4D-8026-099C90F61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1424619">
            <a:off x="-3066884" y="3315965"/>
            <a:ext cx="7387017" cy="5990187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SA" dirty="0"/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this link trusted?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26B33-CF8E-D74C-8153-13D27909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56" y="713685"/>
            <a:ext cx="3038775" cy="3676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8E601-CC33-EF4C-B039-46CD3EA47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62" y="1454087"/>
            <a:ext cx="5061972" cy="18912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Exploration and pre-processing</a:t>
            </a:r>
          </a:p>
        </p:txBody>
      </p:sp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5985312" y="608025"/>
            <a:ext cx="3694120" cy="4125705"/>
            <a:chOff x="4749388" y="610304"/>
            <a:chExt cx="3694120" cy="4125705"/>
          </a:xfrm>
        </p:grpSpPr>
        <p:grpSp>
          <p:nvGrpSpPr>
            <p:cNvPr id="333" name="Google Shape;333;p32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334" name="Google Shape;334;p32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3221" extrusionOk="0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avLst/>
                <a:gdLst/>
                <a:ahLst/>
                <a:cxnLst/>
                <a:rect l="l" t="t" r="r" b="b"/>
                <a:pathLst>
                  <a:path w="155308" h="49166" extrusionOk="0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avLst/>
                <a:gdLst/>
                <a:ahLst/>
                <a:cxnLst/>
                <a:rect l="l" t="t" r="r" b="b"/>
                <a:pathLst>
                  <a:path w="76170" h="40809" extrusionOk="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avLst/>
                <a:gdLst/>
                <a:ahLst/>
                <a:cxnLst/>
                <a:rect l="l" t="t" r="r" b="b"/>
                <a:pathLst>
                  <a:path w="76902" h="41411" extrusionOk="0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avLst/>
                <a:gdLst/>
                <a:ahLst/>
                <a:cxnLst/>
                <a:rect l="l" t="t" r="r" b="b"/>
                <a:pathLst>
                  <a:path w="57696" h="29512" extrusionOk="0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avLst/>
                <a:gdLst/>
                <a:ahLst/>
                <a:cxnLst/>
                <a:rect l="l" t="t" r="r" b="b"/>
                <a:pathLst>
                  <a:path w="58431" h="30113" extrusionOk="0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avLst/>
                <a:gdLst/>
                <a:ahLst/>
                <a:cxnLst/>
                <a:rect l="l" t="t" r="r" b="b"/>
                <a:pathLst>
                  <a:path w="143726" h="144813" extrusionOk="0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avLst/>
                <a:gdLst/>
                <a:ahLst/>
                <a:cxnLst/>
                <a:rect l="l" t="t" r="r" b="b"/>
                <a:pathLst>
                  <a:path w="144352" h="145415" extrusionOk="0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avLst/>
                <a:gdLst/>
                <a:ahLst/>
                <a:cxnLst/>
                <a:rect l="l" t="t" r="r" b="b"/>
                <a:pathLst>
                  <a:path w="80082" h="49112" extrusionOk="0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avLst/>
                <a:gdLst/>
                <a:ahLst/>
                <a:cxnLst/>
                <a:rect l="l" t="t" r="r" b="b"/>
                <a:pathLst>
                  <a:path w="80695" h="49712" extrusionOk="0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13941" extrusionOk="0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2781" extrusionOk="0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avLst/>
                <a:gdLst/>
                <a:ahLst/>
                <a:cxnLst/>
                <a:rect l="l" t="t" r="r" b="b"/>
                <a:pathLst>
                  <a:path w="39996" h="23393" extrusionOk="0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20166" extrusionOk="0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avLst/>
                <a:gdLst/>
                <a:ahLst/>
                <a:cxnLst/>
                <a:rect l="l" t="t" r="r" b="b"/>
                <a:pathLst>
                  <a:path w="31453" h="35229" extrusionOk="0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avLst/>
                <a:gdLst/>
                <a:ahLst/>
                <a:cxnLst/>
                <a:rect l="l" t="t" r="r" b="b"/>
                <a:pathLst>
                  <a:path w="32046" h="35830" extrusionOk="0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739" extrusionOk="0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871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avLst/>
                <a:gdLst/>
                <a:ahLst/>
                <a:cxnLst/>
                <a:rect l="l" t="t" r="r" b="b"/>
                <a:pathLst>
                  <a:path w="25605" h="9314" extrusionOk="0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343" extrusionOk="0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5775" extrusionOk="0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7819" extrusionOk="0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5475" extrusionOk="0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95" extrusionOk="0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4539" extrusionOk="0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5141" extrusionOk="0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467" extrusionOk="0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3069" extrusionOk="0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1883" extrusionOk="0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avLst/>
                <a:gdLst/>
                <a:ahLst/>
                <a:cxnLst/>
                <a:rect l="l" t="t" r="r" b="b"/>
                <a:pathLst>
                  <a:path w="8016" h="12477" extrusionOk="0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484" extrusionOk="0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6086" extrusionOk="0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925" extrusionOk="0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25" extrusionOk="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5110" extrusionOk="0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avLst/>
                <a:gdLst/>
                <a:ahLst/>
                <a:cxnLst/>
                <a:rect l="l" t="t" r="r" b="b"/>
                <a:pathLst>
                  <a:path w="76997" h="91393" extrusionOk="0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avLst/>
                <a:gdLst/>
                <a:ahLst/>
                <a:cxnLst/>
                <a:rect l="l" t="t" r="r" b="b"/>
                <a:pathLst>
                  <a:path w="77683" h="91993" extrusionOk="0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avLst/>
                <a:gdLst/>
                <a:ahLst/>
                <a:cxnLst/>
                <a:rect l="l" t="t" r="r" b="b"/>
                <a:pathLst>
                  <a:path w="18867" h="11813" extrusionOk="0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avLst/>
                <a:gdLst/>
                <a:ahLst/>
                <a:cxnLst/>
                <a:rect l="l" t="t" r="r" b="b"/>
                <a:pathLst>
                  <a:path w="20665" h="20525" extrusionOk="0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avLst/>
                <a:gdLst/>
                <a:ahLst/>
                <a:cxnLst/>
                <a:rect l="l" t="t" r="r" b="b"/>
                <a:pathLst>
                  <a:path w="21312" h="21124" extrusionOk="0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avLst/>
                <a:gdLst/>
                <a:ahLst/>
                <a:cxnLst/>
                <a:rect l="l" t="t" r="r" b="b"/>
                <a:pathLst>
                  <a:path w="20354" h="25797" extrusionOk="0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avLst/>
                <a:gdLst/>
                <a:ahLst/>
                <a:cxnLst/>
                <a:rect l="l" t="t" r="r" b="b"/>
                <a:pathLst>
                  <a:path w="21015" h="26396" extrusionOk="0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avLst/>
                <a:gdLst/>
                <a:ahLst/>
                <a:cxnLst/>
                <a:rect l="l" t="t" r="r" b="b"/>
                <a:pathLst>
                  <a:path w="19969" h="21994" extrusionOk="0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avLst/>
                <a:gdLst/>
                <a:ahLst/>
                <a:cxnLst/>
                <a:rect l="l" t="t" r="r" b="b"/>
                <a:pathLst>
                  <a:path w="20597" h="22593" extrusionOk="0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avLst/>
                <a:gdLst/>
                <a:ahLst/>
                <a:cxnLst/>
                <a:rect l="l" t="t" r="r" b="b"/>
                <a:pathLst>
                  <a:path w="19562" h="20335" extrusionOk="0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20934" extrusionOk="0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20516" extrusionOk="0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21117" extrusionOk="0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9784" extrusionOk="0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10384" extrusionOk="0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7391" extrusionOk="0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0073" extrusionOk="0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03154" extrusionOk="0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10704" extrusionOk="0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avLst/>
                <a:gdLst/>
                <a:ahLst/>
                <a:cxnLst/>
                <a:rect l="l" t="t" r="r" b="b"/>
                <a:pathLst>
                  <a:path w="14276" h="11304" extrusionOk="0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016" extrusionOk="0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14617" extrusionOk="0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345" extrusionOk="0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945" extrusionOk="0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69" extrusionOk="0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1" extrusionOk="0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590" extrusionOk="0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0190" extrusionOk="0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3032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13635" extrusionOk="0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0" extrusionOk="0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13370" extrusionOk="0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13300" extrusionOk="0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3" extrusionOk="0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9989" extrusionOk="0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avLst/>
                <a:gdLst/>
                <a:ahLst/>
                <a:cxnLst/>
                <a:rect l="l" t="t" r="r" b="b"/>
                <a:pathLst>
                  <a:path w="7727" h="10590" extrusionOk="0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445" extrusionOk="0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2047" extrusionOk="0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3903" extrusionOk="0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2" extrusionOk="0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avLst/>
                <a:gdLst/>
                <a:ahLst/>
                <a:cxnLst/>
                <a:rect l="l" t="t" r="r" b="b"/>
                <a:pathLst>
                  <a:path w="68106" h="49296" extrusionOk="0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avLst/>
                <a:gdLst/>
                <a:ahLst/>
                <a:cxnLst/>
                <a:rect l="l" t="t" r="r" b="b"/>
                <a:pathLst>
                  <a:path w="68746" h="49898" extrusionOk="0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32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422" name="Google Shape;422;p32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423" name="Google Shape;423;p32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32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3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32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3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2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3" extrusionOk="0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2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2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32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32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1" extrusionOk="0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32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1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32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1" extrusionOk="0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2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2" extrusionOk="0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32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32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32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32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2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2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3" h="602" extrusionOk="0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2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2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2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2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2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2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32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2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3" name="Google Shape;453;p32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49115" extrusionOk="0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4" name="Google Shape;454;p32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455" name="Google Shape;455;p32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0" h="17609" extrusionOk="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4" h="3555" extrusionOk="0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4157" extrusionOk="0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2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2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6" h="3555" extrusionOk="0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6" h="4154" extrusionOk="0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5" extrusionOk="0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2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2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2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" name="Google Shape;468;p32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469" name="Google Shape;469;p32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3618" extrusionOk="0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7" h="36079" extrusionOk="0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6" h="24011" extrusionOk="0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3772" extrusionOk="0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2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" h="5185" extrusionOk="0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2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2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3785" extrusionOk="0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2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185" extrusionOk="0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2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2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619" extrusionOk="0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2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6454" extrusionOk="0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2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401" extrusionOk="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32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482" name="Google Shape;482;p32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2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3" extrusionOk="0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2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2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3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2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3" extrusionOk="0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2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2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2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2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2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2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2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2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1" extrusionOk="0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2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1" extrusionOk="0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2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2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2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2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2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2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2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2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2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2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2" extrusionOk="0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2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2" extrusionOk="0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2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2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2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2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2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2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2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58351B-94BA-624A-9CC8-F060945D4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14" y="2317503"/>
            <a:ext cx="4804295" cy="2145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991A91-F520-A345-A33D-C7D76D840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82" y="1236186"/>
            <a:ext cx="5449330" cy="6802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58;p29">
            <a:extLst>
              <a:ext uri="{FF2B5EF4-FFF2-40B4-BE49-F238E27FC236}">
                <a16:creationId xmlns:a16="http://schemas.microsoft.com/office/drawing/2014/main" id="{262CC969-6542-964B-9BC0-91F3C08AA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1424619">
            <a:off x="5307402" y="-211005"/>
            <a:ext cx="7387017" cy="5990187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SA" dirty="0"/>
          </a:p>
        </p:txBody>
      </p:sp>
      <p:sp>
        <p:nvSpPr>
          <p:cNvPr id="522" name="Google Shape;522;p33"/>
          <p:cNvSpPr/>
          <p:nvPr/>
        </p:nvSpPr>
        <p:spPr>
          <a:xfrm>
            <a:off x="7028962" y="1114266"/>
            <a:ext cx="1038380" cy="1058741"/>
          </a:xfrm>
          <a:custGeom>
            <a:avLst/>
            <a:gdLst/>
            <a:ahLst/>
            <a:cxnLst/>
            <a:rect l="l" t="t" r="r" b="b"/>
            <a:pathLst>
              <a:path w="205518" h="209548" extrusionOk="0">
                <a:moveTo>
                  <a:pt x="190882" y="14636"/>
                </a:moveTo>
                <a:lnTo>
                  <a:pt x="190882" y="87307"/>
                </a:lnTo>
                <a:cubicBezTo>
                  <a:pt x="190882" y="136730"/>
                  <a:pt x="161486" y="172689"/>
                  <a:pt x="103518" y="194170"/>
                </a:cubicBezTo>
                <a:cubicBezTo>
                  <a:pt x="103260" y="194259"/>
                  <a:pt x="103012" y="194350"/>
                  <a:pt x="102753" y="194439"/>
                </a:cubicBezTo>
                <a:cubicBezTo>
                  <a:pt x="102505" y="194350"/>
                  <a:pt x="102246" y="194259"/>
                  <a:pt x="101998" y="194159"/>
                </a:cubicBezTo>
                <a:cubicBezTo>
                  <a:pt x="44030" y="172689"/>
                  <a:pt x="14636" y="136741"/>
                  <a:pt x="14636" y="87307"/>
                </a:cubicBezTo>
                <a:lnTo>
                  <a:pt x="14636" y="14636"/>
                </a:lnTo>
                <a:lnTo>
                  <a:pt x="67391" y="14636"/>
                </a:lnTo>
                <a:lnTo>
                  <a:pt x="67391" y="75509"/>
                </a:lnTo>
                <a:lnTo>
                  <a:pt x="51574" y="75509"/>
                </a:lnTo>
                <a:cubicBezTo>
                  <a:pt x="49052" y="71118"/>
                  <a:pt x="44300" y="68157"/>
                  <a:pt x="38863" y="68157"/>
                </a:cubicBezTo>
                <a:cubicBezTo>
                  <a:pt x="30757" y="68157"/>
                  <a:pt x="24183" y="74721"/>
                  <a:pt x="24183" y="82826"/>
                </a:cubicBezTo>
                <a:cubicBezTo>
                  <a:pt x="24183" y="90933"/>
                  <a:pt x="30757" y="97497"/>
                  <a:pt x="38863" y="97497"/>
                </a:cubicBezTo>
                <a:cubicBezTo>
                  <a:pt x="44300" y="97497"/>
                  <a:pt x="49052" y="94536"/>
                  <a:pt x="51574" y="90145"/>
                </a:cubicBezTo>
                <a:lnTo>
                  <a:pt x="82027" y="90145"/>
                </a:lnTo>
                <a:lnTo>
                  <a:pt x="82027" y="14636"/>
                </a:lnTo>
                <a:lnTo>
                  <a:pt x="95435" y="14636"/>
                </a:lnTo>
                <a:lnTo>
                  <a:pt x="95435" y="136269"/>
                </a:lnTo>
                <a:cubicBezTo>
                  <a:pt x="91044" y="138802"/>
                  <a:pt x="88083" y="143554"/>
                  <a:pt x="88083" y="148979"/>
                </a:cubicBezTo>
                <a:cubicBezTo>
                  <a:pt x="88083" y="157086"/>
                  <a:pt x="94658" y="163660"/>
                  <a:pt x="102753" y="163660"/>
                </a:cubicBezTo>
                <a:cubicBezTo>
                  <a:pt x="110859" y="163660"/>
                  <a:pt x="117433" y="157086"/>
                  <a:pt x="117433" y="148979"/>
                </a:cubicBezTo>
                <a:cubicBezTo>
                  <a:pt x="117433" y="143554"/>
                  <a:pt x="114473" y="138802"/>
                  <a:pt x="110071" y="136269"/>
                </a:cubicBezTo>
                <a:lnTo>
                  <a:pt x="110071" y="14636"/>
                </a:lnTo>
                <a:lnTo>
                  <a:pt x="122950" y="14636"/>
                </a:lnTo>
                <a:lnTo>
                  <a:pt x="122950" y="115858"/>
                </a:lnTo>
                <a:lnTo>
                  <a:pt x="146896" y="115858"/>
                </a:lnTo>
                <a:cubicBezTo>
                  <a:pt x="149429" y="120259"/>
                  <a:pt x="154180" y="123220"/>
                  <a:pt x="159617" y="123220"/>
                </a:cubicBezTo>
                <a:cubicBezTo>
                  <a:pt x="167713" y="123220"/>
                  <a:pt x="174288" y="116645"/>
                  <a:pt x="174288" y="108540"/>
                </a:cubicBezTo>
                <a:cubicBezTo>
                  <a:pt x="174288" y="100434"/>
                  <a:pt x="167713" y="93871"/>
                  <a:pt x="159617" y="93871"/>
                </a:cubicBezTo>
                <a:cubicBezTo>
                  <a:pt x="154180" y="93871"/>
                  <a:pt x="149429" y="96832"/>
                  <a:pt x="146896" y="101223"/>
                </a:cubicBezTo>
                <a:lnTo>
                  <a:pt x="137586" y="101223"/>
                </a:lnTo>
                <a:lnTo>
                  <a:pt x="137586" y="14636"/>
                </a:lnTo>
                <a:close/>
                <a:moveTo>
                  <a:pt x="0" y="0"/>
                </a:moveTo>
                <a:lnTo>
                  <a:pt x="0" y="87307"/>
                </a:lnTo>
                <a:cubicBezTo>
                  <a:pt x="0" y="143497"/>
                  <a:pt x="32604" y="184071"/>
                  <a:pt x="96910" y="207882"/>
                </a:cubicBezTo>
                <a:cubicBezTo>
                  <a:pt x="97755" y="208197"/>
                  <a:pt x="98610" y="208513"/>
                  <a:pt x="99477" y="208828"/>
                </a:cubicBezTo>
                <a:lnTo>
                  <a:pt x="101469" y="209548"/>
                </a:lnTo>
                <a:lnTo>
                  <a:pt x="104059" y="209548"/>
                </a:lnTo>
                <a:lnTo>
                  <a:pt x="106062" y="208817"/>
                </a:lnTo>
                <a:cubicBezTo>
                  <a:pt x="106919" y="208513"/>
                  <a:pt x="107763" y="208197"/>
                  <a:pt x="108607" y="207882"/>
                </a:cubicBezTo>
                <a:cubicBezTo>
                  <a:pt x="172914" y="184060"/>
                  <a:pt x="205517" y="143497"/>
                  <a:pt x="205517" y="87307"/>
                </a:cubicBezTo>
                <a:lnTo>
                  <a:pt x="205517" y="0"/>
                </a:lnTo>
                <a:close/>
              </a:path>
            </a:pathLst>
          </a:custGeom>
          <a:solidFill>
            <a:srgbClr val="1F1C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9;p32">
            <a:extLst>
              <a:ext uri="{FF2B5EF4-FFF2-40B4-BE49-F238E27FC236}">
                <a16:creationId xmlns:a16="http://schemas.microsoft.com/office/drawing/2014/main" id="{BDA2C8E4-CA23-BE49-A17F-77F8A3FBA3D3}"/>
              </a:ext>
            </a:extLst>
          </p:cNvPr>
          <p:cNvSpPr txBox="1">
            <a:spLocks/>
          </p:cNvSpPr>
          <p:nvPr/>
        </p:nvSpPr>
        <p:spPr>
          <a:xfrm>
            <a:off x="567631" y="1298845"/>
            <a:ext cx="5276854" cy="19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14300" indent="0">
              <a:buFont typeface="DM Sans"/>
              <a:buNone/>
            </a:pPr>
            <a:r>
              <a:rPr lang="en-US" dirty="0"/>
              <a:t> </a:t>
            </a:r>
            <a:r>
              <a:rPr lang="en-US" b="1" dirty="0"/>
              <a:t>Data cleaning</a:t>
            </a:r>
          </a:p>
          <a:p>
            <a:pPr marL="114300" indent="0">
              <a:buFont typeface="DM Sans"/>
              <a:buNone/>
            </a:pPr>
            <a:r>
              <a:rPr lang="en-US" b="1" dirty="0"/>
              <a:t> </a:t>
            </a:r>
          </a:p>
          <a:p>
            <a:pPr marL="114300" indent="0">
              <a:buFont typeface="DM Sans"/>
              <a:buNone/>
            </a:pPr>
            <a:r>
              <a:rPr lang="en-US" dirty="0"/>
              <a:t>- Replace all negative values with zeros. </a:t>
            </a:r>
          </a:p>
          <a:p>
            <a:pPr marL="114300" indent="0">
              <a:buFont typeface="DM Sans"/>
              <a:buNone/>
            </a:pPr>
            <a:r>
              <a:rPr lang="en-US" dirty="0"/>
              <a:t>- Divide data frame into features and target. </a:t>
            </a:r>
          </a:p>
          <a:p>
            <a:pPr marL="114300" indent="0">
              <a:buFont typeface="DM Sans"/>
              <a:buNone/>
            </a:pPr>
            <a:r>
              <a:rPr lang="en-US" dirty="0"/>
              <a:t>- Check if the data contains missing value. </a:t>
            </a:r>
          </a:p>
          <a:p>
            <a:pPr marL="114300" indent="0">
              <a:buFont typeface="DM Sans"/>
              <a:buNone/>
            </a:pPr>
            <a:r>
              <a:rPr lang="en-US" dirty="0"/>
              <a:t>- Drop duplicated rows or records. 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BDD2787-436A-8D49-B511-5C7A2F51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pre-processing</a:t>
            </a:r>
            <a:endParaRPr lang="en-S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6B49B-0882-AD41-9D3A-774E3DFD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50" y="3689001"/>
            <a:ext cx="2092750" cy="664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41F23E-0675-CA4E-815A-3CEEFC59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21" y="3362995"/>
            <a:ext cx="2092750" cy="3260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4"/>
          <p:cNvSpPr/>
          <p:nvPr/>
        </p:nvSpPr>
        <p:spPr>
          <a:xfrm rot="6517079">
            <a:off x="-438832" y="-1728106"/>
            <a:ext cx="6495385" cy="8305353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9" name="Google Shape;1649;p44"/>
          <p:cNvSpPr/>
          <p:nvPr/>
        </p:nvSpPr>
        <p:spPr>
          <a:xfrm rot="6517079">
            <a:off x="6027285" y="123424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4"/>
          <p:cNvSpPr txBox="1">
            <a:spLocks noGrp="1"/>
          </p:cNvSpPr>
          <p:nvPr>
            <p:ph type="title"/>
          </p:nvPr>
        </p:nvSpPr>
        <p:spPr>
          <a:xfrm>
            <a:off x="92718" y="868242"/>
            <a:ext cx="3490250" cy="1185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Design</a:t>
            </a:r>
            <a:endParaRPr dirty="0"/>
          </a:p>
        </p:txBody>
      </p:sp>
      <p:grpSp>
        <p:nvGrpSpPr>
          <p:cNvPr id="1653" name="Google Shape;1653;p44"/>
          <p:cNvGrpSpPr/>
          <p:nvPr/>
        </p:nvGrpSpPr>
        <p:grpSpPr>
          <a:xfrm>
            <a:off x="6654253" y="792428"/>
            <a:ext cx="2285012" cy="4128237"/>
            <a:chOff x="2360075" y="238275"/>
            <a:chExt cx="2899025" cy="5237550"/>
          </a:xfrm>
        </p:grpSpPr>
        <p:sp>
          <p:nvSpPr>
            <p:cNvPr id="1654" name="Google Shape;1654;p44"/>
            <p:cNvSpPr/>
            <p:nvPr/>
          </p:nvSpPr>
          <p:spPr>
            <a:xfrm>
              <a:off x="2916925" y="5072950"/>
              <a:ext cx="510100" cy="200000"/>
            </a:xfrm>
            <a:custGeom>
              <a:avLst/>
              <a:gdLst/>
              <a:ahLst/>
              <a:cxnLst/>
              <a:rect l="l" t="t" r="r" b="b"/>
              <a:pathLst>
                <a:path w="20404" h="8000" extrusionOk="0">
                  <a:moveTo>
                    <a:pt x="8645" y="1"/>
                  </a:moveTo>
                  <a:lnTo>
                    <a:pt x="948" y="823"/>
                  </a:lnTo>
                  <a:cubicBezTo>
                    <a:pt x="948" y="823"/>
                    <a:pt x="1" y="4548"/>
                    <a:pt x="592" y="5967"/>
                  </a:cubicBezTo>
                  <a:cubicBezTo>
                    <a:pt x="1052" y="7074"/>
                    <a:pt x="1846" y="7222"/>
                    <a:pt x="2985" y="7222"/>
                  </a:cubicBezTo>
                  <a:cubicBezTo>
                    <a:pt x="3307" y="7222"/>
                    <a:pt x="3657" y="7210"/>
                    <a:pt x="4035" y="7204"/>
                  </a:cubicBezTo>
                  <a:cubicBezTo>
                    <a:pt x="4052" y="7204"/>
                    <a:pt x="4071" y="7204"/>
                    <a:pt x="4089" y="7204"/>
                  </a:cubicBezTo>
                  <a:cubicBezTo>
                    <a:pt x="5612" y="7204"/>
                    <a:pt x="11444" y="7999"/>
                    <a:pt x="14477" y="7999"/>
                  </a:cubicBezTo>
                  <a:cubicBezTo>
                    <a:pt x="15077" y="7999"/>
                    <a:pt x="15568" y="7968"/>
                    <a:pt x="15894" y="7894"/>
                  </a:cubicBezTo>
                  <a:cubicBezTo>
                    <a:pt x="17886" y="7437"/>
                    <a:pt x="19873" y="6552"/>
                    <a:pt x="20138" y="5121"/>
                  </a:cubicBezTo>
                  <a:cubicBezTo>
                    <a:pt x="20403" y="3690"/>
                    <a:pt x="16698" y="4170"/>
                    <a:pt x="14837" y="3768"/>
                  </a:cubicBezTo>
                  <a:cubicBezTo>
                    <a:pt x="12975" y="3367"/>
                    <a:pt x="8645" y="1"/>
                    <a:pt x="8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2909600" y="5065825"/>
              <a:ext cx="519075" cy="214225"/>
            </a:xfrm>
            <a:custGeom>
              <a:avLst/>
              <a:gdLst/>
              <a:ahLst/>
              <a:cxnLst/>
              <a:rect l="l" t="t" r="r" b="b"/>
              <a:pathLst>
                <a:path w="20763" h="8569" extrusionOk="0">
                  <a:moveTo>
                    <a:pt x="8854" y="582"/>
                  </a:moveTo>
                  <a:cubicBezTo>
                    <a:pt x="9508" y="1084"/>
                    <a:pt x="13296" y="3950"/>
                    <a:pt x="15069" y="4332"/>
                  </a:cubicBezTo>
                  <a:cubicBezTo>
                    <a:pt x="15679" y="4464"/>
                    <a:pt x="16477" y="4504"/>
                    <a:pt x="17248" y="4543"/>
                  </a:cubicBezTo>
                  <a:cubicBezTo>
                    <a:pt x="18430" y="4603"/>
                    <a:pt x="19771" y="4670"/>
                    <a:pt x="20096" y="5080"/>
                  </a:cubicBezTo>
                  <a:cubicBezTo>
                    <a:pt x="20135" y="5131"/>
                    <a:pt x="20178" y="5207"/>
                    <a:pt x="20150" y="5354"/>
                  </a:cubicBezTo>
                  <a:cubicBezTo>
                    <a:pt x="19950" y="6433"/>
                    <a:pt x="18483" y="7360"/>
                    <a:pt x="16122" y="7900"/>
                  </a:cubicBezTo>
                  <a:cubicBezTo>
                    <a:pt x="15819" y="7970"/>
                    <a:pt x="15355" y="7999"/>
                    <a:pt x="14783" y="7999"/>
                  </a:cubicBezTo>
                  <a:cubicBezTo>
                    <a:pt x="13010" y="7999"/>
                    <a:pt x="10210" y="7719"/>
                    <a:pt x="8021" y="7501"/>
                  </a:cubicBezTo>
                  <a:cubicBezTo>
                    <a:pt x="6419" y="7342"/>
                    <a:pt x="5028" y="7203"/>
                    <a:pt x="4380" y="7203"/>
                  </a:cubicBezTo>
                  <a:lnTo>
                    <a:pt x="4324" y="7203"/>
                  </a:lnTo>
                  <a:lnTo>
                    <a:pt x="3895" y="7212"/>
                  </a:lnTo>
                  <a:cubicBezTo>
                    <a:pt x="3690" y="7216"/>
                    <a:pt x="3499" y="7220"/>
                    <a:pt x="3322" y="7220"/>
                  </a:cubicBezTo>
                  <a:cubicBezTo>
                    <a:pt x="2132" y="7220"/>
                    <a:pt x="1537" y="7076"/>
                    <a:pt x="1148" y="6142"/>
                  </a:cubicBezTo>
                  <a:cubicBezTo>
                    <a:pt x="720" y="5115"/>
                    <a:pt x="1198" y="2512"/>
                    <a:pt x="1470" y="1371"/>
                  </a:cubicBezTo>
                  <a:lnTo>
                    <a:pt x="8854" y="582"/>
                  </a:lnTo>
                  <a:close/>
                  <a:moveTo>
                    <a:pt x="8940" y="0"/>
                  </a:moveTo>
                  <a:cubicBezTo>
                    <a:pt x="8929" y="0"/>
                    <a:pt x="8918" y="1"/>
                    <a:pt x="8907" y="2"/>
                  </a:cubicBezTo>
                  <a:lnTo>
                    <a:pt x="1210" y="824"/>
                  </a:lnTo>
                  <a:cubicBezTo>
                    <a:pt x="1092" y="837"/>
                    <a:pt x="993" y="922"/>
                    <a:pt x="963" y="1038"/>
                  </a:cubicBezTo>
                  <a:cubicBezTo>
                    <a:pt x="924" y="1194"/>
                    <a:pt x="0" y="4873"/>
                    <a:pt x="621" y="6363"/>
                  </a:cubicBezTo>
                  <a:cubicBezTo>
                    <a:pt x="1145" y="7622"/>
                    <a:pt x="2079" y="7792"/>
                    <a:pt x="3268" y="7792"/>
                  </a:cubicBezTo>
                  <a:cubicBezTo>
                    <a:pt x="3474" y="7792"/>
                    <a:pt x="3688" y="7787"/>
                    <a:pt x="3908" y="7782"/>
                  </a:cubicBezTo>
                  <a:lnTo>
                    <a:pt x="4332" y="7774"/>
                  </a:lnTo>
                  <a:cubicBezTo>
                    <a:pt x="4931" y="7779"/>
                    <a:pt x="6332" y="7907"/>
                    <a:pt x="7965" y="8070"/>
                  </a:cubicBezTo>
                  <a:cubicBezTo>
                    <a:pt x="10260" y="8298"/>
                    <a:pt x="12971" y="8569"/>
                    <a:pt x="14765" y="8569"/>
                  </a:cubicBezTo>
                  <a:cubicBezTo>
                    <a:pt x="15391" y="8569"/>
                    <a:pt x="15905" y="8535"/>
                    <a:pt x="16251" y="8457"/>
                  </a:cubicBezTo>
                  <a:cubicBezTo>
                    <a:pt x="17774" y="8108"/>
                    <a:pt x="20379" y="7255"/>
                    <a:pt x="20711" y="5459"/>
                  </a:cubicBezTo>
                  <a:cubicBezTo>
                    <a:pt x="20762" y="5184"/>
                    <a:pt x="20705" y="4930"/>
                    <a:pt x="20544" y="4727"/>
                  </a:cubicBezTo>
                  <a:cubicBezTo>
                    <a:pt x="20059" y="4114"/>
                    <a:pt x="18708" y="4045"/>
                    <a:pt x="17276" y="3972"/>
                  </a:cubicBezTo>
                  <a:cubicBezTo>
                    <a:pt x="16528" y="3936"/>
                    <a:pt x="15755" y="3896"/>
                    <a:pt x="15190" y="3775"/>
                  </a:cubicBezTo>
                  <a:cubicBezTo>
                    <a:pt x="13413" y="3390"/>
                    <a:pt x="9156" y="94"/>
                    <a:pt x="9113" y="61"/>
                  </a:cubicBezTo>
                  <a:cubicBezTo>
                    <a:pt x="9064" y="21"/>
                    <a:pt x="9003" y="0"/>
                    <a:pt x="8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3103675" y="5072950"/>
              <a:ext cx="129500" cy="86050"/>
            </a:xfrm>
            <a:custGeom>
              <a:avLst/>
              <a:gdLst/>
              <a:ahLst/>
              <a:cxnLst/>
              <a:rect l="l" t="t" r="r" b="b"/>
              <a:pathLst>
                <a:path w="5180" h="3442" extrusionOk="0">
                  <a:moveTo>
                    <a:pt x="1175" y="1"/>
                  </a:moveTo>
                  <a:lnTo>
                    <a:pt x="248" y="100"/>
                  </a:lnTo>
                  <a:lnTo>
                    <a:pt x="0" y="1112"/>
                  </a:lnTo>
                  <a:cubicBezTo>
                    <a:pt x="0" y="1112"/>
                    <a:pt x="1738" y="2800"/>
                    <a:pt x="3268" y="3350"/>
                  </a:cubicBezTo>
                  <a:cubicBezTo>
                    <a:pt x="3445" y="3414"/>
                    <a:pt x="3615" y="3442"/>
                    <a:pt x="3779" y="3442"/>
                  </a:cubicBezTo>
                  <a:cubicBezTo>
                    <a:pt x="4336" y="3442"/>
                    <a:pt x="4816" y="3119"/>
                    <a:pt x="5180" y="2759"/>
                  </a:cubicBezTo>
                  <a:cubicBezTo>
                    <a:pt x="3275" y="1633"/>
                    <a:pt x="1175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3096150" y="5065800"/>
              <a:ext cx="145375" cy="100350"/>
            </a:xfrm>
            <a:custGeom>
              <a:avLst/>
              <a:gdLst/>
              <a:ahLst/>
              <a:cxnLst/>
              <a:rect l="l" t="t" r="r" b="b"/>
              <a:pathLst>
                <a:path w="5815" h="4014" extrusionOk="0">
                  <a:moveTo>
                    <a:pt x="1393" y="583"/>
                  </a:moveTo>
                  <a:cubicBezTo>
                    <a:pt x="1792" y="888"/>
                    <a:pt x="3423" y="2120"/>
                    <a:pt x="4999" y="3089"/>
                  </a:cubicBezTo>
                  <a:cubicBezTo>
                    <a:pt x="4691" y="3324"/>
                    <a:pt x="4383" y="3441"/>
                    <a:pt x="4079" y="3441"/>
                  </a:cubicBezTo>
                  <a:cubicBezTo>
                    <a:pt x="3940" y="3441"/>
                    <a:pt x="3802" y="3417"/>
                    <a:pt x="3665" y="3368"/>
                  </a:cubicBezTo>
                  <a:cubicBezTo>
                    <a:pt x="2433" y="2925"/>
                    <a:pt x="1029" y="1683"/>
                    <a:pt x="619" y="1305"/>
                  </a:cubicBezTo>
                  <a:lnTo>
                    <a:pt x="780" y="649"/>
                  </a:lnTo>
                  <a:lnTo>
                    <a:pt x="1393" y="583"/>
                  </a:lnTo>
                  <a:close/>
                  <a:moveTo>
                    <a:pt x="1472" y="1"/>
                  </a:moveTo>
                  <a:cubicBezTo>
                    <a:pt x="1463" y="1"/>
                    <a:pt x="1454" y="1"/>
                    <a:pt x="1445" y="2"/>
                  </a:cubicBezTo>
                  <a:lnTo>
                    <a:pt x="519" y="102"/>
                  </a:lnTo>
                  <a:cubicBezTo>
                    <a:pt x="399" y="114"/>
                    <a:pt x="300" y="201"/>
                    <a:pt x="272" y="317"/>
                  </a:cubicBezTo>
                  <a:lnTo>
                    <a:pt x="24" y="1330"/>
                  </a:lnTo>
                  <a:cubicBezTo>
                    <a:pt x="0" y="1428"/>
                    <a:pt x="30" y="1532"/>
                    <a:pt x="103" y="1602"/>
                  </a:cubicBezTo>
                  <a:cubicBezTo>
                    <a:pt x="175" y="1673"/>
                    <a:pt x="1902" y="3341"/>
                    <a:pt x="3473" y="3905"/>
                  </a:cubicBezTo>
                  <a:cubicBezTo>
                    <a:pt x="3667" y="3976"/>
                    <a:pt x="3873" y="4013"/>
                    <a:pt x="4080" y="4014"/>
                  </a:cubicBezTo>
                  <a:cubicBezTo>
                    <a:pt x="4626" y="4014"/>
                    <a:pt x="5170" y="3755"/>
                    <a:pt x="5682" y="3247"/>
                  </a:cubicBezTo>
                  <a:cubicBezTo>
                    <a:pt x="5814" y="3116"/>
                    <a:pt x="5787" y="2894"/>
                    <a:pt x="5625" y="2799"/>
                  </a:cubicBezTo>
                  <a:cubicBezTo>
                    <a:pt x="3760" y="1695"/>
                    <a:pt x="1671" y="77"/>
                    <a:pt x="1651" y="61"/>
                  </a:cubicBezTo>
                  <a:cubicBezTo>
                    <a:pt x="1599" y="22"/>
                    <a:pt x="1536" y="1"/>
                    <a:pt x="1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2929100" y="5195100"/>
              <a:ext cx="491675" cy="77850"/>
            </a:xfrm>
            <a:custGeom>
              <a:avLst/>
              <a:gdLst/>
              <a:ahLst/>
              <a:cxnLst/>
              <a:rect l="l" t="t" r="r" b="b"/>
              <a:pathLst>
                <a:path w="19667" h="3114" extrusionOk="0">
                  <a:moveTo>
                    <a:pt x="19655" y="1"/>
                  </a:moveTo>
                  <a:lnTo>
                    <a:pt x="19655" y="1"/>
                  </a:lnTo>
                  <a:cubicBezTo>
                    <a:pt x="19010" y="364"/>
                    <a:pt x="17816" y="950"/>
                    <a:pt x="16098" y="1427"/>
                  </a:cubicBezTo>
                  <a:cubicBezTo>
                    <a:pt x="15225" y="1670"/>
                    <a:pt x="14275" y="1765"/>
                    <a:pt x="13244" y="1765"/>
                  </a:cubicBezTo>
                  <a:cubicBezTo>
                    <a:pt x="11086" y="1765"/>
                    <a:pt x="8574" y="1349"/>
                    <a:pt x="5671" y="1003"/>
                  </a:cubicBezTo>
                  <a:cubicBezTo>
                    <a:pt x="3774" y="778"/>
                    <a:pt x="2218" y="715"/>
                    <a:pt x="1070" y="715"/>
                  </a:cubicBezTo>
                  <a:cubicBezTo>
                    <a:pt x="661" y="715"/>
                    <a:pt x="303" y="723"/>
                    <a:pt x="1" y="734"/>
                  </a:cubicBezTo>
                  <a:cubicBezTo>
                    <a:pt x="25" y="853"/>
                    <a:pt x="59" y="969"/>
                    <a:pt x="104" y="1082"/>
                  </a:cubicBezTo>
                  <a:cubicBezTo>
                    <a:pt x="565" y="2188"/>
                    <a:pt x="1358" y="2336"/>
                    <a:pt x="2497" y="2336"/>
                  </a:cubicBezTo>
                  <a:cubicBezTo>
                    <a:pt x="2820" y="2336"/>
                    <a:pt x="3170" y="2324"/>
                    <a:pt x="3548" y="2318"/>
                  </a:cubicBezTo>
                  <a:cubicBezTo>
                    <a:pt x="3565" y="2318"/>
                    <a:pt x="3583" y="2318"/>
                    <a:pt x="3602" y="2318"/>
                  </a:cubicBezTo>
                  <a:cubicBezTo>
                    <a:pt x="5124" y="2318"/>
                    <a:pt x="10957" y="3113"/>
                    <a:pt x="13990" y="3113"/>
                  </a:cubicBezTo>
                  <a:cubicBezTo>
                    <a:pt x="14590" y="3113"/>
                    <a:pt x="15081" y="3082"/>
                    <a:pt x="15407" y="3008"/>
                  </a:cubicBezTo>
                  <a:cubicBezTo>
                    <a:pt x="17398" y="2551"/>
                    <a:pt x="19384" y="1666"/>
                    <a:pt x="19650" y="235"/>
                  </a:cubicBezTo>
                  <a:cubicBezTo>
                    <a:pt x="19665" y="158"/>
                    <a:pt x="19666" y="79"/>
                    <a:pt x="19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2921175" y="5187950"/>
              <a:ext cx="506800" cy="92100"/>
            </a:xfrm>
            <a:custGeom>
              <a:avLst/>
              <a:gdLst/>
              <a:ahLst/>
              <a:cxnLst/>
              <a:rect l="l" t="t" r="r" b="b"/>
              <a:pathLst>
                <a:path w="20272" h="3684" extrusionOk="0">
                  <a:moveTo>
                    <a:pt x="19574" y="820"/>
                  </a:moveTo>
                  <a:lnTo>
                    <a:pt x="19574" y="820"/>
                  </a:lnTo>
                  <a:cubicBezTo>
                    <a:pt x="19151" y="1748"/>
                    <a:pt x="17759" y="2535"/>
                    <a:pt x="15659" y="3015"/>
                  </a:cubicBezTo>
                  <a:cubicBezTo>
                    <a:pt x="15356" y="3085"/>
                    <a:pt x="14892" y="3114"/>
                    <a:pt x="14321" y="3114"/>
                  </a:cubicBezTo>
                  <a:cubicBezTo>
                    <a:pt x="12548" y="3114"/>
                    <a:pt x="9748" y="2834"/>
                    <a:pt x="7558" y="2616"/>
                  </a:cubicBezTo>
                  <a:cubicBezTo>
                    <a:pt x="5956" y="2457"/>
                    <a:pt x="4565" y="2318"/>
                    <a:pt x="3917" y="2318"/>
                  </a:cubicBezTo>
                  <a:lnTo>
                    <a:pt x="3861" y="2318"/>
                  </a:lnTo>
                  <a:lnTo>
                    <a:pt x="3432" y="2327"/>
                  </a:lnTo>
                  <a:cubicBezTo>
                    <a:pt x="3221" y="2332"/>
                    <a:pt x="3026" y="2335"/>
                    <a:pt x="2844" y="2335"/>
                  </a:cubicBezTo>
                  <a:cubicBezTo>
                    <a:pt x="1680" y="2335"/>
                    <a:pt x="1089" y="2191"/>
                    <a:pt x="700" y="1294"/>
                  </a:cubicBezTo>
                  <a:cubicBezTo>
                    <a:pt x="914" y="1289"/>
                    <a:pt x="1148" y="1286"/>
                    <a:pt x="1400" y="1286"/>
                  </a:cubicBezTo>
                  <a:cubicBezTo>
                    <a:pt x="2548" y="1286"/>
                    <a:pt x="4088" y="1351"/>
                    <a:pt x="5955" y="1573"/>
                  </a:cubicBezTo>
                  <a:cubicBezTo>
                    <a:pt x="6670" y="1657"/>
                    <a:pt x="7361" y="1748"/>
                    <a:pt x="8030" y="1834"/>
                  </a:cubicBezTo>
                  <a:cubicBezTo>
                    <a:pt x="10050" y="2094"/>
                    <a:pt x="11901" y="2334"/>
                    <a:pt x="13563" y="2334"/>
                  </a:cubicBezTo>
                  <a:cubicBezTo>
                    <a:pt x="14618" y="2334"/>
                    <a:pt x="15596" y="2237"/>
                    <a:pt x="16492" y="1988"/>
                  </a:cubicBezTo>
                  <a:cubicBezTo>
                    <a:pt x="17825" y="1617"/>
                    <a:pt x="18851" y="1183"/>
                    <a:pt x="19574" y="820"/>
                  </a:cubicBezTo>
                  <a:close/>
                  <a:moveTo>
                    <a:pt x="19972" y="1"/>
                  </a:moveTo>
                  <a:cubicBezTo>
                    <a:pt x="19925" y="1"/>
                    <a:pt x="19877" y="12"/>
                    <a:pt x="19832" y="38"/>
                  </a:cubicBezTo>
                  <a:cubicBezTo>
                    <a:pt x="19149" y="424"/>
                    <a:pt x="17990" y="979"/>
                    <a:pt x="16339" y="1439"/>
                  </a:cubicBezTo>
                  <a:cubicBezTo>
                    <a:pt x="15489" y="1675"/>
                    <a:pt x="14569" y="1768"/>
                    <a:pt x="13564" y="1768"/>
                  </a:cubicBezTo>
                  <a:cubicBezTo>
                    <a:pt x="11973" y="1768"/>
                    <a:pt x="10171" y="1535"/>
                    <a:pt x="8103" y="1267"/>
                  </a:cubicBezTo>
                  <a:cubicBezTo>
                    <a:pt x="7433" y="1181"/>
                    <a:pt x="6739" y="1091"/>
                    <a:pt x="6022" y="1006"/>
                  </a:cubicBezTo>
                  <a:cubicBezTo>
                    <a:pt x="4119" y="780"/>
                    <a:pt x="2551" y="715"/>
                    <a:pt x="1381" y="715"/>
                  </a:cubicBezTo>
                  <a:cubicBezTo>
                    <a:pt x="974" y="715"/>
                    <a:pt x="615" y="723"/>
                    <a:pt x="307" y="735"/>
                  </a:cubicBezTo>
                  <a:cubicBezTo>
                    <a:pt x="130" y="741"/>
                    <a:pt x="0" y="907"/>
                    <a:pt x="39" y="1081"/>
                  </a:cubicBezTo>
                  <a:cubicBezTo>
                    <a:pt x="68" y="1217"/>
                    <a:pt x="107" y="1350"/>
                    <a:pt x="158" y="1478"/>
                  </a:cubicBezTo>
                  <a:cubicBezTo>
                    <a:pt x="682" y="2737"/>
                    <a:pt x="1616" y="2907"/>
                    <a:pt x="2805" y="2907"/>
                  </a:cubicBezTo>
                  <a:cubicBezTo>
                    <a:pt x="3011" y="2907"/>
                    <a:pt x="3225" y="2902"/>
                    <a:pt x="3445" y="2897"/>
                  </a:cubicBezTo>
                  <a:lnTo>
                    <a:pt x="3869" y="2889"/>
                  </a:lnTo>
                  <a:cubicBezTo>
                    <a:pt x="4468" y="2894"/>
                    <a:pt x="5869" y="3022"/>
                    <a:pt x="7502" y="3185"/>
                  </a:cubicBezTo>
                  <a:cubicBezTo>
                    <a:pt x="9797" y="3413"/>
                    <a:pt x="12508" y="3684"/>
                    <a:pt x="14302" y="3684"/>
                  </a:cubicBezTo>
                  <a:cubicBezTo>
                    <a:pt x="14928" y="3684"/>
                    <a:pt x="15442" y="3650"/>
                    <a:pt x="15788" y="3572"/>
                  </a:cubicBezTo>
                  <a:cubicBezTo>
                    <a:pt x="17311" y="3223"/>
                    <a:pt x="19916" y="2370"/>
                    <a:pt x="20248" y="573"/>
                  </a:cubicBezTo>
                  <a:cubicBezTo>
                    <a:pt x="20269" y="464"/>
                    <a:pt x="20271" y="353"/>
                    <a:pt x="20254" y="243"/>
                  </a:cubicBezTo>
                  <a:cubicBezTo>
                    <a:pt x="20232" y="96"/>
                    <a:pt x="20106" y="1"/>
                    <a:pt x="19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2526100" y="3075375"/>
              <a:ext cx="732575" cy="2019300"/>
            </a:xfrm>
            <a:custGeom>
              <a:avLst/>
              <a:gdLst/>
              <a:ahLst/>
              <a:cxnLst/>
              <a:rect l="l" t="t" r="r" b="b"/>
              <a:pathLst>
                <a:path w="29303" h="80772" extrusionOk="0">
                  <a:moveTo>
                    <a:pt x="1166" y="0"/>
                  </a:moveTo>
                  <a:cubicBezTo>
                    <a:pt x="1166" y="0"/>
                    <a:pt x="1076" y="13849"/>
                    <a:pt x="1007" y="19132"/>
                  </a:cubicBezTo>
                  <a:cubicBezTo>
                    <a:pt x="940" y="24415"/>
                    <a:pt x="2288" y="43816"/>
                    <a:pt x="2012" y="44535"/>
                  </a:cubicBezTo>
                  <a:cubicBezTo>
                    <a:pt x="1737" y="45252"/>
                    <a:pt x="1" y="57928"/>
                    <a:pt x="902" y="61056"/>
                  </a:cubicBezTo>
                  <a:cubicBezTo>
                    <a:pt x="1802" y="64184"/>
                    <a:pt x="3304" y="80772"/>
                    <a:pt x="3304" y="80772"/>
                  </a:cubicBezTo>
                  <a:lnTo>
                    <a:pt x="10439" y="80528"/>
                  </a:lnTo>
                  <a:cubicBezTo>
                    <a:pt x="10439" y="80528"/>
                    <a:pt x="11241" y="56390"/>
                    <a:pt x="12072" y="54665"/>
                  </a:cubicBezTo>
                  <a:cubicBezTo>
                    <a:pt x="12905" y="52941"/>
                    <a:pt x="13214" y="44513"/>
                    <a:pt x="13608" y="42081"/>
                  </a:cubicBezTo>
                  <a:cubicBezTo>
                    <a:pt x="14002" y="39648"/>
                    <a:pt x="15785" y="24348"/>
                    <a:pt x="15785" y="24348"/>
                  </a:cubicBezTo>
                  <a:cubicBezTo>
                    <a:pt x="15785" y="24348"/>
                    <a:pt x="18043" y="42732"/>
                    <a:pt x="17681" y="47448"/>
                  </a:cubicBezTo>
                  <a:cubicBezTo>
                    <a:pt x="17320" y="52163"/>
                    <a:pt x="15241" y="56618"/>
                    <a:pt x="15871" y="60750"/>
                  </a:cubicBezTo>
                  <a:cubicBezTo>
                    <a:pt x="16500" y="64881"/>
                    <a:pt x="16581" y="80726"/>
                    <a:pt x="16581" y="80726"/>
                  </a:cubicBezTo>
                  <a:lnTo>
                    <a:pt x="23688" y="78628"/>
                  </a:lnTo>
                  <a:cubicBezTo>
                    <a:pt x="23688" y="78628"/>
                    <a:pt x="25156" y="71326"/>
                    <a:pt x="25134" y="69756"/>
                  </a:cubicBezTo>
                  <a:cubicBezTo>
                    <a:pt x="25111" y="68186"/>
                    <a:pt x="24921" y="64762"/>
                    <a:pt x="25178" y="62760"/>
                  </a:cubicBezTo>
                  <a:cubicBezTo>
                    <a:pt x="25435" y="60758"/>
                    <a:pt x="29072" y="45288"/>
                    <a:pt x="29150" y="40719"/>
                  </a:cubicBezTo>
                  <a:cubicBezTo>
                    <a:pt x="29228" y="36150"/>
                    <a:pt x="29302" y="888"/>
                    <a:pt x="29302" y="887"/>
                  </a:cubicBezTo>
                  <a:lnTo>
                    <a:pt x="29302" y="887"/>
                  </a:lnTo>
                  <a:cubicBezTo>
                    <a:pt x="29302" y="887"/>
                    <a:pt x="23480" y="2458"/>
                    <a:pt x="15937" y="2458"/>
                  </a:cubicBezTo>
                  <a:cubicBezTo>
                    <a:pt x="11343" y="2458"/>
                    <a:pt x="6110" y="1876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2518650" y="3068200"/>
              <a:ext cx="747150" cy="2033625"/>
            </a:xfrm>
            <a:custGeom>
              <a:avLst/>
              <a:gdLst/>
              <a:ahLst/>
              <a:cxnLst/>
              <a:rect l="l" t="t" r="r" b="b"/>
              <a:pathLst>
                <a:path w="29886" h="81345" extrusionOk="0">
                  <a:moveTo>
                    <a:pt x="1747" y="697"/>
                  </a:moveTo>
                  <a:cubicBezTo>
                    <a:pt x="6586" y="2462"/>
                    <a:pt x="11700" y="3016"/>
                    <a:pt x="16210" y="3016"/>
                  </a:cubicBezTo>
                  <a:cubicBezTo>
                    <a:pt x="22690" y="3016"/>
                    <a:pt x="27925" y="1873"/>
                    <a:pt x="29313" y="1539"/>
                  </a:cubicBezTo>
                  <a:lnTo>
                    <a:pt x="29313" y="1539"/>
                  </a:lnTo>
                  <a:cubicBezTo>
                    <a:pt x="29305" y="5306"/>
                    <a:pt x="29235" y="36737"/>
                    <a:pt x="29161" y="41001"/>
                  </a:cubicBezTo>
                  <a:cubicBezTo>
                    <a:pt x="29108" y="44166"/>
                    <a:pt x="27334" y="52597"/>
                    <a:pt x="26160" y="58176"/>
                  </a:cubicBezTo>
                  <a:cubicBezTo>
                    <a:pt x="25643" y="60626"/>
                    <a:pt x="25271" y="62396"/>
                    <a:pt x="25192" y="63011"/>
                  </a:cubicBezTo>
                  <a:cubicBezTo>
                    <a:pt x="24988" y="64598"/>
                    <a:pt x="25060" y="67022"/>
                    <a:pt x="25114" y="68793"/>
                  </a:cubicBezTo>
                  <a:cubicBezTo>
                    <a:pt x="25128" y="69276"/>
                    <a:pt x="25141" y="69705"/>
                    <a:pt x="25146" y="70047"/>
                  </a:cubicBezTo>
                  <a:cubicBezTo>
                    <a:pt x="25166" y="71437"/>
                    <a:pt x="23958" y="77587"/>
                    <a:pt x="23740" y="78690"/>
                  </a:cubicBezTo>
                  <a:lnTo>
                    <a:pt x="17161" y="80631"/>
                  </a:lnTo>
                  <a:cubicBezTo>
                    <a:pt x="17144" y="78143"/>
                    <a:pt x="17029" y="64792"/>
                    <a:pt x="16450" y="60994"/>
                  </a:cubicBezTo>
                  <a:cubicBezTo>
                    <a:pt x="16082" y="58580"/>
                    <a:pt x="16661" y="56048"/>
                    <a:pt x="17273" y="53366"/>
                  </a:cubicBezTo>
                  <a:cubicBezTo>
                    <a:pt x="17687" y="51552"/>
                    <a:pt x="18116" y="49677"/>
                    <a:pt x="18264" y="47756"/>
                  </a:cubicBezTo>
                  <a:cubicBezTo>
                    <a:pt x="18623" y="43066"/>
                    <a:pt x="16458" y="25351"/>
                    <a:pt x="16365" y="24600"/>
                  </a:cubicBezTo>
                  <a:cubicBezTo>
                    <a:pt x="16348" y="24456"/>
                    <a:pt x="16226" y="24349"/>
                    <a:pt x="16083" y="24349"/>
                  </a:cubicBezTo>
                  <a:lnTo>
                    <a:pt x="16082" y="24349"/>
                  </a:lnTo>
                  <a:cubicBezTo>
                    <a:pt x="15937" y="24349"/>
                    <a:pt x="15815" y="24458"/>
                    <a:pt x="15799" y="24601"/>
                  </a:cubicBezTo>
                  <a:cubicBezTo>
                    <a:pt x="15782" y="24754"/>
                    <a:pt x="14013" y="39924"/>
                    <a:pt x="13625" y="42321"/>
                  </a:cubicBezTo>
                  <a:cubicBezTo>
                    <a:pt x="13486" y="43180"/>
                    <a:pt x="13361" y="44734"/>
                    <a:pt x="13215" y="46532"/>
                  </a:cubicBezTo>
                  <a:cubicBezTo>
                    <a:pt x="12956" y="49749"/>
                    <a:pt x="12633" y="53752"/>
                    <a:pt x="12114" y="54828"/>
                  </a:cubicBezTo>
                  <a:cubicBezTo>
                    <a:pt x="11303" y="56508"/>
                    <a:pt x="10556" y="77760"/>
                    <a:pt x="10460" y="80539"/>
                  </a:cubicBezTo>
                  <a:lnTo>
                    <a:pt x="3862" y="80764"/>
                  </a:lnTo>
                  <a:cubicBezTo>
                    <a:pt x="3658" y="78536"/>
                    <a:pt x="2320" y="64201"/>
                    <a:pt x="1474" y="61264"/>
                  </a:cubicBezTo>
                  <a:cubicBezTo>
                    <a:pt x="606" y="58248"/>
                    <a:pt x="2276" y="45709"/>
                    <a:pt x="2576" y="44923"/>
                  </a:cubicBezTo>
                  <a:cubicBezTo>
                    <a:pt x="2719" y="44553"/>
                    <a:pt x="2576" y="41541"/>
                    <a:pt x="2192" y="34234"/>
                  </a:cubicBezTo>
                  <a:cubicBezTo>
                    <a:pt x="1895" y="28556"/>
                    <a:pt x="1556" y="22120"/>
                    <a:pt x="1591" y="19423"/>
                  </a:cubicBezTo>
                  <a:cubicBezTo>
                    <a:pt x="1652" y="14708"/>
                    <a:pt x="1731" y="3030"/>
                    <a:pt x="1747" y="697"/>
                  </a:cubicBezTo>
                  <a:close/>
                  <a:moveTo>
                    <a:pt x="1464" y="1"/>
                  </a:moveTo>
                  <a:cubicBezTo>
                    <a:pt x="1313" y="1"/>
                    <a:pt x="1179" y="122"/>
                    <a:pt x="1178" y="286"/>
                  </a:cubicBezTo>
                  <a:cubicBezTo>
                    <a:pt x="1178" y="424"/>
                    <a:pt x="1088" y="14193"/>
                    <a:pt x="1021" y="19415"/>
                  </a:cubicBezTo>
                  <a:cubicBezTo>
                    <a:pt x="985" y="22131"/>
                    <a:pt x="1324" y="28577"/>
                    <a:pt x="1623" y="34264"/>
                  </a:cubicBezTo>
                  <a:cubicBezTo>
                    <a:pt x="1880" y="39188"/>
                    <a:pt x="2149" y="44279"/>
                    <a:pt x="2044" y="44719"/>
                  </a:cubicBezTo>
                  <a:cubicBezTo>
                    <a:pt x="1734" y="45529"/>
                    <a:pt x="1" y="58213"/>
                    <a:pt x="925" y="61423"/>
                  </a:cubicBezTo>
                  <a:cubicBezTo>
                    <a:pt x="1809" y="64488"/>
                    <a:pt x="3303" y="80918"/>
                    <a:pt x="3318" y="81084"/>
                  </a:cubicBezTo>
                  <a:cubicBezTo>
                    <a:pt x="3332" y="81230"/>
                    <a:pt x="3455" y="81343"/>
                    <a:pt x="3602" y="81343"/>
                  </a:cubicBezTo>
                  <a:lnTo>
                    <a:pt x="3611" y="81344"/>
                  </a:lnTo>
                  <a:lnTo>
                    <a:pt x="10746" y="81101"/>
                  </a:lnTo>
                  <a:cubicBezTo>
                    <a:pt x="10896" y="81095"/>
                    <a:pt x="11017" y="80975"/>
                    <a:pt x="11021" y="80825"/>
                  </a:cubicBezTo>
                  <a:cubicBezTo>
                    <a:pt x="11244" y="74128"/>
                    <a:pt x="11966" y="56448"/>
                    <a:pt x="12627" y="55077"/>
                  </a:cubicBezTo>
                  <a:cubicBezTo>
                    <a:pt x="13193" y="53905"/>
                    <a:pt x="13507" y="50013"/>
                    <a:pt x="13784" y="46579"/>
                  </a:cubicBezTo>
                  <a:cubicBezTo>
                    <a:pt x="13928" y="44793"/>
                    <a:pt x="14052" y="43250"/>
                    <a:pt x="14188" y="42414"/>
                  </a:cubicBezTo>
                  <a:cubicBezTo>
                    <a:pt x="14483" y="40594"/>
                    <a:pt x="15564" y="31492"/>
                    <a:pt x="16084" y="27078"/>
                  </a:cubicBezTo>
                  <a:cubicBezTo>
                    <a:pt x="16677" y="32220"/>
                    <a:pt x="17971" y="44100"/>
                    <a:pt x="17694" y="47714"/>
                  </a:cubicBezTo>
                  <a:cubicBezTo>
                    <a:pt x="17549" y="49592"/>
                    <a:pt x="17126" y="51446"/>
                    <a:pt x="16717" y="53240"/>
                  </a:cubicBezTo>
                  <a:cubicBezTo>
                    <a:pt x="16092" y="55975"/>
                    <a:pt x="15501" y="58560"/>
                    <a:pt x="15886" y="61080"/>
                  </a:cubicBezTo>
                  <a:cubicBezTo>
                    <a:pt x="16505" y="65144"/>
                    <a:pt x="16592" y="80856"/>
                    <a:pt x="16593" y="81015"/>
                  </a:cubicBezTo>
                  <a:cubicBezTo>
                    <a:pt x="16594" y="81177"/>
                    <a:pt x="16725" y="81299"/>
                    <a:pt x="16877" y="81299"/>
                  </a:cubicBezTo>
                  <a:cubicBezTo>
                    <a:pt x="16904" y="81299"/>
                    <a:pt x="16931" y="81295"/>
                    <a:pt x="16959" y="81287"/>
                  </a:cubicBezTo>
                  <a:lnTo>
                    <a:pt x="24068" y="79188"/>
                  </a:lnTo>
                  <a:cubicBezTo>
                    <a:pt x="24169" y="79158"/>
                    <a:pt x="24246" y="79074"/>
                    <a:pt x="24267" y="78970"/>
                  </a:cubicBezTo>
                  <a:cubicBezTo>
                    <a:pt x="24327" y="78671"/>
                    <a:pt x="25740" y="71621"/>
                    <a:pt x="25717" y="70039"/>
                  </a:cubicBezTo>
                  <a:cubicBezTo>
                    <a:pt x="25713" y="69695"/>
                    <a:pt x="25700" y="69263"/>
                    <a:pt x="25686" y="68776"/>
                  </a:cubicBezTo>
                  <a:cubicBezTo>
                    <a:pt x="25632" y="67025"/>
                    <a:pt x="25561" y="64626"/>
                    <a:pt x="25759" y="63084"/>
                  </a:cubicBezTo>
                  <a:cubicBezTo>
                    <a:pt x="25836" y="62491"/>
                    <a:pt x="26225" y="60639"/>
                    <a:pt x="26718" y="58294"/>
                  </a:cubicBezTo>
                  <a:cubicBezTo>
                    <a:pt x="27898" y="52695"/>
                    <a:pt x="29678" y="44232"/>
                    <a:pt x="29733" y="41011"/>
                  </a:cubicBezTo>
                  <a:cubicBezTo>
                    <a:pt x="29811" y="36492"/>
                    <a:pt x="29885" y="1529"/>
                    <a:pt x="29885" y="1175"/>
                  </a:cubicBezTo>
                  <a:cubicBezTo>
                    <a:pt x="29885" y="1086"/>
                    <a:pt x="29844" y="1002"/>
                    <a:pt x="29774" y="948"/>
                  </a:cubicBezTo>
                  <a:cubicBezTo>
                    <a:pt x="29724" y="909"/>
                    <a:pt x="29663" y="889"/>
                    <a:pt x="29601" y="889"/>
                  </a:cubicBezTo>
                  <a:cubicBezTo>
                    <a:pt x="29575" y="889"/>
                    <a:pt x="29550" y="892"/>
                    <a:pt x="29525" y="899"/>
                  </a:cubicBezTo>
                  <a:cubicBezTo>
                    <a:pt x="29433" y="925"/>
                    <a:pt x="23650" y="2448"/>
                    <a:pt x="16214" y="2448"/>
                  </a:cubicBezTo>
                  <a:cubicBezTo>
                    <a:pt x="11643" y="2448"/>
                    <a:pt x="6448" y="1872"/>
                    <a:pt x="1565" y="20"/>
                  </a:cubicBezTo>
                  <a:cubicBezTo>
                    <a:pt x="1531" y="7"/>
                    <a:pt x="1497" y="1"/>
                    <a:pt x="1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2554425" y="3075375"/>
              <a:ext cx="706175" cy="217325"/>
            </a:xfrm>
            <a:custGeom>
              <a:avLst/>
              <a:gdLst/>
              <a:ahLst/>
              <a:cxnLst/>
              <a:rect l="l" t="t" r="r" b="b"/>
              <a:pathLst>
                <a:path w="28247" h="8693" extrusionOk="0">
                  <a:moveTo>
                    <a:pt x="33" y="0"/>
                  </a:moveTo>
                  <a:cubicBezTo>
                    <a:pt x="33" y="0"/>
                    <a:pt x="20" y="1942"/>
                    <a:pt x="0" y="4649"/>
                  </a:cubicBezTo>
                  <a:cubicBezTo>
                    <a:pt x="1419" y="5975"/>
                    <a:pt x="4490" y="7633"/>
                    <a:pt x="11144" y="8409"/>
                  </a:cubicBezTo>
                  <a:cubicBezTo>
                    <a:pt x="12845" y="8608"/>
                    <a:pt x="14454" y="8693"/>
                    <a:pt x="15961" y="8693"/>
                  </a:cubicBezTo>
                  <a:cubicBezTo>
                    <a:pt x="21613" y="8693"/>
                    <a:pt x="25842" y="7495"/>
                    <a:pt x="28247" y="6583"/>
                  </a:cubicBezTo>
                  <a:cubicBezTo>
                    <a:pt x="28211" y="3887"/>
                    <a:pt x="28183" y="1924"/>
                    <a:pt x="28174" y="1199"/>
                  </a:cubicBezTo>
                  <a:cubicBezTo>
                    <a:pt x="27840" y="1184"/>
                    <a:pt x="27472" y="1167"/>
                    <a:pt x="27072" y="1148"/>
                  </a:cubicBezTo>
                  <a:cubicBezTo>
                    <a:pt x="25046" y="1595"/>
                    <a:pt x="20400" y="2459"/>
                    <a:pt x="14805" y="2459"/>
                  </a:cubicBezTo>
                  <a:cubicBezTo>
                    <a:pt x="10211" y="2459"/>
                    <a:pt x="4978" y="187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2547275" y="3068225"/>
              <a:ext cx="720500" cy="231550"/>
            </a:xfrm>
            <a:custGeom>
              <a:avLst/>
              <a:gdLst/>
              <a:ahLst/>
              <a:cxnLst/>
              <a:rect l="l" t="t" r="r" b="b"/>
              <a:pathLst>
                <a:path w="28820" h="9262" extrusionOk="0">
                  <a:moveTo>
                    <a:pt x="602" y="696"/>
                  </a:moveTo>
                  <a:cubicBezTo>
                    <a:pt x="5463" y="2470"/>
                    <a:pt x="10586" y="3024"/>
                    <a:pt x="15094" y="3024"/>
                  </a:cubicBezTo>
                  <a:cubicBezTo>
                    <a:pt x="20722" y="3024"/>
                    <a:pt x="25389" y="2159"/>
                    <a:pt x="27383" y="1722"/>
                  </a:cubicBezTo>
                  <a:lnTo>
                    <a:pt x="28177" y="1758"/>
                  </a:lnTo>
                  <a:lnTo>
                    <a:pt x="28244" y="6672"/>
                  </a:lnTo>
                  <a:cubicBezTo>
                    <a:pt x="25941" y="7525"/>
                    <a:pt x="21776" y="8691"/>
                    <a:pt x="16220" y="8691"/>
                  </a:cubicBezTo>
                  <a:cubicBezTo>
                    <a:pt x="14732" y="8691"/>
                    <a:pt x="13143" y="8607"/>
                    <a:pt x="11463" y="8411"/>
                  </a:cubicBezTo>
                  <a:cubicBezTo>
                    <a:pt x="4962" y="7654"/>
                    <a:pt x="1956" y="6052"/>
                    <a:pt x="573" y="4810"/>
                  </a:cubicBezTo>
                  <a:lnTo>
                    <a:pt x="602" y="696"/>
                  </a:lnTo>
                  <a:close/>
                  <a:moveTo>
                    <a:pt x="319" y="1"/>
                  </a:moveTo>
                  <a:cubicBezTo>
                    <a:pt x="168" y="1"/>
                    <a:pt x="34" y="122"/>
                    <a:pt x="33" y="285"/>
                  </a:cubicBezTo>
                  <a:lnTo>
                    <a:pt x="2" y="4933"/>
                  </a:lnTo>
                  <a:cubicBezTo>
                    <a:pt x="1" y="5012"/>
                    <a:pt x="33" y="5089"/>
                    <a:pt x="92" y="5143"/>
                  </a:cubicBezTo>
                  <a:cubicBezTo>
                    <a:pt x="1495" y="6455"/>
                    <a:pt x="4595" y="8185"/>
                    <a:pt x="11397" y="8979"/>
                  </a:cubicBezTo>
                  <a:cubicBezTo>
                    <a:pt x="12997" y="9166"/>
                    <a:pt x="14607" y="9260"/>
                    <a:pt x="16220" y="9262"/>
                  </a:cubicBezTo>
                  <a:cubicBezTo>
                    <a:pt x="22021" y="9262"/>
                    <a:pt x="26333" y="8009"/>
                    <a:pt x="28634" y="7135"/>
                  </a:cubicBezTo>
                  <a:cubicBezTo>
                    <a:pt x="28746" y="7093"/>
                    <a:pt x="28820" y="6984"/>
                    <a:pt x="28818" y="6864"/>
                  </a:cubicBezTo>
                  <a:lnTo>
                    <a:pt x="28745" y="1482"/>
                  </a:lnTo>
                  <a:cubicBezTo>
                    <a:pt x="28742" y="1331"/>
                    <a:pt x="28623" y="1207"/>
                    <a:pt x="28472" y="1200"/>
                  </a:cubicBezTo>
                  <a:lnTo>
                    <a:pt x="27371" y="1150"/>
                  </a:lnTo>
                  <a:cubicBezTo>
                    <a:pt x="27365" y="1150"/>
                    <a:pt x="27359" y="1150"/>
                    <a:pt x="27352" y="1150"/>
                  </a:cubicBezTo>
                  <a:cubicBezTo>
                    <a:pt x="27334" y="1150"/>
                    <a:pt x="27315" y="1152"/>
                    <a:pt x="27298" y="1156"/>
                  </a:cubicBezTo>
                  <a:cubicBezTo>
                    <a:pt x="25343" y="1586"/>
                    <a:pt x="20695" y="2455"/>
                    <a:pt x="15088" y="2455"/>
                  </a:cubicBezTo>
                  <a:cubicBezTo>
                    <a:pt x="10522" y="2455"/>
                    <a:pt x="5320" y="1878"/>
                    <a:pt x="420" y="20"/>
                  </a:cubicBezTo>
                  <a:cubicBezTo>
                    <a:pt x="386" y="7"/>
                    <a:pt x="352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3225825" y="2233750"/>
              <a:ext cx="203925" cy="817525"/>
            </a:xfrm>
            <a:custGeom>
              <a:avLst/>
              <a:gdLst/>
              <a:ahLst/>
              <a:cxnLst/>
              <a:rect l="l" t="t" r="r" b="b"/>
              <a:pathLst>
                <a:path w="8157" h="32701" extrusionOk="0">
                  <a:moveTo>
                    <a:pt x="1682" y="1"/>
                  </a:moveTo>
                  <a:lnTo>
                    <a:pt x="1682" y="1"/>
                  </a:lnTo>
                  <a:cubicBezTo>
                    <a:pt x="1256" y="150"/>
                    <a:pt x="1751" y="4854"/>
                    <a:pt x="1783" y="7137"/>
                  </a:cubicBezTo>
                  <a:cubicBezTo>
                    <a:pt x="1816" y="9421"/>
                    <a:pt x="607" y="14862"/>
                    <a:pt x="376" y="18720"/>
                  </a:cubicBezTo>
                  <a:cubicBezTo>
                    <a:pt x="145" y="22577"/>
                    <a:pt x="0" y="32573"/>
                    <a:pt x="1572" y="32693"/>
                  </a:cubicBezTo>
                  <a:cubicBezTo>
                    <a:pt x="1633" y="32698"/>
                    <a:pt x="1696" y="32700"/>
                    <a:pt x="1762" y="32700"/>
                  </a:cubicBezTo>
                  <a:cubicBezTo>
                    <a:pt x="3413" y="32700"/>
                    <a:pt x="6719" y="31281"/>
                    <a:pt x="7386" y="29899"/>
                  </a:cubicBezTo>
                  <a:cubicBezTo>
                    <a:pt x="8080" y="28462"/>
                    <a:pt x="6656" y="18631"/>
                    <a:pt x="6644" y="17775"/>
                  </a:cubicBezTo>
                  <a:cubicBezTo>
                    <a:pt x="6632" y="16919"/>
                    <a:pt x="8157" y="3621"/>
                    <a:pt x="7287" y="2634"/>
                  </a:cubicBezTo>
                  <a:cubicBezTo>
                    <a:pt x="6416" y="1647"/>
                    <a:pt x="1682" y="1"/>
                    <a:pt x="168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4"/>
            <p:cNvSpPr/>
            <p:nvPr/>
          </p:nvSpPr>
          <p:spPr>
            <a:xfrm>
              <a:off x="3207625" y="2226625"/>
              <a:ext cx="222250" cy="831750"/>
            </a:xfrm>
            <a:custGeom>
              <a:avLst/>
              <a:gdLst/>
              <a:ahLst/>
              <a:cxnLst/>
              <a:rect l="l" t="t" r="r" b="b"/>
              <a:pathLst>
                <a:path w="8890" h="33270" extrusionOk="0">
                  <a:moveTo>
                    <a:pt x="2559" y="640"/>
                  </a:moveTo>
                  <a:cubicBezTo>
                    <a:pt x="4004" y="1156"/>
                    <a:pt x="7166" y="2387"/>
                    <a:pt x="7800" y="3107"/>
                  </a:cubicBezTo>
                  <a:cubicBezTo>
                    <a:pt x="8380" y="3813"/>
                    <a:pt x="7584" y="12433"/>
                    <a:pt x="7284" y="15680"/>
                  </a:cubicBezTo>
                  <a:cubicBezTo>
                    <a:pt x="7152" y="17104"/>
                    <a:pt x="7083" y="17857"/>
                    <a:pt x="7087" y="18064"/>
                  </a:cubicBezTo>
                  <a:cubicBezTo>
                    <a:pt x="7090" y="18285"/>
                    <a:pt x="7172" y="18987"/>
                    <a:pt x="7295" y="20048"/>
                  </a:cubicBezTo>
                  <a:cubicBezTo>
                    <a:pt x="7637" y="22968"/>
                    <a:pt x="8346" y="29045"/>
                    <a:pt x="7856" y="30059"/>
                  </a:cubicBezTo>
                  <a:cubicBezTo>
                    <a:pt x="7266" y="31282"/>
                    <a:pt x="4112" y="32699"/>
                    <a:pt x="2510" y="32699"/>
                  </a:cubicBezTo>
                  <a:cubicBezTo>
                    <a:pt x="2444" y="32699"/>
                    <a:pt x="2382" y="32697"/>
                    <a:pt x="2322" y="32692"/>
                  </a:cubicBezTo>
                  <a:cubicBezTo>
                    <a:pt x="1339" y="32618"/>
                    <a:pt x="1014" y="25282"/>
                    <a:pt x="1389" y="19021"/>
                  </a:cubicBezTo>
                  <a:cubicBezTo>
                    <a:pt x="1502" y="17134"/>
                    <a:pt x="1859" y="14809"/>
                    <a:pt x="2174" y="12758"/>
                  </a:cubicBezTo>
                  <a:cubicBezTo>
                    <a:pt x="2516" y="10527"/>
                    <a:pt x="2813" y="8600"/>
                    <a:pt x="2796" y="7417"/>
                  </a:cubicBezTo>
                  <a:cubicBezTo>
                    <a:pt x="2786" y="6661"/>
                    <a:pt x="2726" y="5667"/>
                    <a:pt x="2663" y="4616"/>
                  </a:cubicBezTo>
                  <a:cubicBezTo>
                    <a:pt x="2577" y="3174"/>
                    <a:pt x="2462" y="1253"/>
                    <a:pt x="2559" y="640"/>
                  </a:cubicBezTo>
                  <a:close/>
                  <a:moveTo>
                    <a:pt x="2410" y="1"/>
                  </a:moveTo>
                  <a:cubicBezTo>
                    <a:pt x="2378" y="1"/>
                    <a:pt x="2347" y="6"/>
                    <a:pt x="2316" y="16"/>
                  </a:cubicBezTo>
                  <a:cubicBezTo>
                    <a:pt x="1899" y="162"/>
                    <a:pt x="1866" y="854"/>
                    <a:pt x="2094" y="4651"/>
                  </a:cubicBezTo>
                  <a:cubicBezTo>
                    <a:pt x="2155" y="5695"/>
                    <a:pt x="2214" y="6682"/>
                    <a:pt x="2225" y="7426"/>
                  </a:cubicBezTo>
                  <a:cubicBezTo>
                    <a:pt x="2241" y="8560"/>
                    <a:pt x="1935" y="10557"/>
                    <a:pt x="1610" y="12671"/>
                  </a:cubicBezTo>
                  <a:cubicBezTo>
                    <a:pt x="1292" y="14735"/>
                    <a:pt x="934" y="17073"/>
                    <a:pt x="818" y="18988"/>
                  </a:cubicBezTo>
                  <a:cubicBezTo>
                    <a:pt x="811" y="19129"/>
                    <a:pt x="1" y="33089"/>
                    <a:pt x="2278" y="33263"/>
                  </a:cubicBezTo>
                  <a:cubicBezTo>
                    <a:pt x="2339" y="33267"/>
                    <a:pt x="2403" y="33270"/>
                    <a:pt x="2471" y="33270"/>
                  </a:cubicBezTo>
                  <a:cubicBezTo>
                    <a:pt x="4137" y="33270"/>
                    <a:pt x="7627" y="31851"/>
                    <a:pt x="8371" y="30309"/>
                  </a:cubicBezTo>
                  <a:cubicBezTo>
                    <a:pt x="8889" y="29235"/>
                    <a:pt x="8380" y="24416"/>
                    <a:pt x="7863" y="19982"/>
                  </a:cubicBezTo>
                  <a:cubicBezTo>
                    <a:pt x="7749" y="19014"/>
                    <a:pt x="7660" y="18250"/>
                    <a:pt x="7657" y="18056"/>
                  </a:cubicBezTo>
                  <a:cubicBezTo>
                    <a:pt x="7654" y="17870"/>
                    <a:pt x="7742" y="16927"/>
                    <a:pt x="7852" y="15733"/>
                  </a:cubicBezTo>
                  <a:cubicBezTo>
                    <a:pt x="8546" y="8228"/>
                    <a:pt x="8850" y="3436"/>
                    <a:pt x="8229" y="2731"/>
                  </a:cubicBezTo>
                  <a:cubicBezTo>
                    <a:pt x="7335" y="1716"/>
                    <a:pt x="2996" y="188"/>
                    <a:pt x="2503" y="16"/>
                  </a:cubicBezTo>
                  <a:cubicBezTo>
                    <a:pt x="2473" y="6"/>
                    <a:pt x="2441" y="1"/>
                    <a:pt x="2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3206350" y="2904475"/>
              <a:ext cx="323500" cy="264925"/>
            </a:xfrm>
            <a:custGeom>
              <a:avLst/>
              <a:gdLst/>
              <a:ahLst/>
              <a:cxnLst/>
              <a:rect l="l" t="t" r="r" b="b"/>
              <a:pathLst>
                <a:path w="12940" h="10597" extrusionOk="0">
                  <a:moveTo>
                    <a:pt x="6539" y="0"/>
                  </a:moveTo>
                  <a:cubicBezTo>
                    <a:pt x="6505" y="0"/>
                    <a:pt x="6470" y="1"/>
                    <a:pt x="6435" y="1"/>
                  </a:cubicBezTo>
                  <a:cubicBezTo>
                    <a:pt x="3241" y="46"/>
                    <a:pt x="268" y="2305"/>
                    <a:pt x="133" y="6060"/>
                  </a:cubicBezTo>
                  <a:cubicBezTo>
                    <a:pt x="0" y="9741"/>
                    <a:pt x="2539" y="10596"/>
                    <a:pt x="4940" y="10596"/>
                  </a:cubicBezTo>
                  <a:cubicBezTo>
                    <a:pt x="4987" y="10596"/>
                    <a:pt x="5035" y="10596"/>
                    <a:pt x="5082" y="10595"/>
                  </a:cubicBezTo>
                  <a:cubicBezTo>
                    <a:pt x="7524" y="10561"/>
                    <a:pt x="12940" y="8267"/>
                    <a:pt x="11160" y="1981"/>
                  </a:cubicBezTo>
                  <a:cubicBezTo>
                    <a:pt x="11160" y="1981"/>
                    <a:pt x="9662" y="0"/>
                    <a:pt x="653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3201175" y="2897325"/>
              <a:ext cx="308200" cy="279200"/>
            </a:xfrm>
            <a:custGeom>
              <a:avLst/>
              <a:gdLst/>
              <a:ahLst/>
              <a:cxnLst/>
              <a:rect l="l" t="t" r="r" b="b"/>
              <a:pathLst>
                <a:path w="12328" h="11168" extrusionOk="0">
                  <a:moveTo>
                    <a:pt x="6712" y="572"/>
                  </a:moveTo>
                  <a:cubicBezTo>
                    <a:pt x="6723" y="572"/>
                    <a:pt x="6734" y="572"/>
                    <a:pt x="6745" y="572"/>
                  </a:cubicBezTo>
                  <a:cubicBezTo>
                    <a:pt x="9441" y="572"/>
                    <a:pt x="10882" y="2134"/>
                    <a:pt x="11108" y="2402"/>
                  </a:cubicBezTo>
                  <a:cubicBezTo>
                    <a:pt x="11723" y="4617"/>
                    <a:pt x="11473" y="6494"/>
                    <a:pt x="10366" y="7980"/>
                  </a:cubicBezTo>
                  <a:cubicBezTo>
                    <a:pt x="8960" y="9866"/>
                    <a:pt x="6557" y="10578"/>
                    <a:pt x="5285" y="10596"/>
                  </a:cubicBezTo>
                  <a:cubicBezTo>
                    <a:pt x="5255" y="10596"/>
                    <a:pt x="5225" y="10596"/>
                    <a:pt x="5195" y="10596"/>
                  </a:cubicBezTo>
                  <a:cubicBezTo>
                    <a:pt x="3566" y="10596"/>
                    <a:pt x="2345" y="10215"/>
                    <a:pt x="1585" y="9438"/>
                  </a:cubicBezTo>
                  <a:cubicBezTo>
                    <a:pt x="900" y="8738"/>
                    <a:pt x="576" y="7700"/>
                    <a:pt x="625" y="6356"/>
                  </a:cubicBezTo>
                  <a:cubicBezTo>
                    <a:pt x="760" y="2613"/>
                    <a:pt x="3756" y="613"/>
                    <a:pt x="6646" y="572"/>
                  </a:cubicBezTo>
                  <a:cubicBezTo>
                    <a:pt x="6668" y="572"/>
                    <a:pt x="6690" y="572"/>
                    <a:pt x="6712" y="572"/>
                  </a:cubicBezTo>
                  <a:close/>
                  <a:moveTo>
                    <a:pt x="6748" y="0"/>
                  </a:moveTo>
                  <a:cubicBezTo>
                    <a:pt x="6712" y="0"/>
                    <a:pt x="6675" y="0"/>
                    <a:pt x="6638" y="1"/>
                  </a:cubicBezTo>
                  <a:cubicBezTo>
                    <a:pt x="3478" y="46"/>
                    <a:pt x="202" y="2235"/>
                    <a:pt x="54" y="6335"/>
                  </a:cubicBezTo>
                  <a:cubicBezTo>
                    <a:pt x="0" y="7843"/>
                    <a:pt x="378" y="9021"/>
                    <a:pt x="1177" y="9837"/>
                  </a:cubicBezTo>
                  <a:cubicBezTo>
                    <a:pt x="2042" y="10721"/>
                    <a:pt x="3375" y="11167"/>
                    <a:pt x="5141" y="11167"/>
                  </a:cubicBezTo>
                  <a:lnTo>
                    <a:pt x="5292" y="11167"/>
                  </a:lnTo>
                  <a:cubicBezTo>
                    <a:pt x="6678" y="11148"/>
                    <a:pt x="9295" y="10374"/>
                    <a:pt x="10824" y="8321"/>
                  </a:cubicBezTo>
                  <a:cubicBezTo>
                    <a:pt x="12052" y="6673"/>
                    <a:pt x="12327" y="4611"/>
                    <a:pt x="11642" y="2190"/>
                  </a:cubicBezTo>
                  <a:cubicBezTo>
                    <a:pt x="11632" y="2155"/>
                    <a:pt x="11616" y="2123"/>
                    <a:pt x="11595" y="2095"/>
                  </a:cubicBezTo>
                  <a:cubicBezTo>
                    <a:pt x="11529" y="2008"/>
                    <a:pt x="9973" y="0"/>
                    <a:pt x="67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3254750" y="2980125"/>
              <a:ext cx="373900" cy="166475"/>
            </a:xfrm>
            <a:custGeom>
              <a:avLst/>
              <a:gdLst/>
              <a:ahLst/>
              <a:cxnLst/>
              <a:rect l="l" t="t" r="r" b="b"/>
              <a:pathLst>
                <a:path w="14956" h="6659" extrusionOk="0">
                  <a:moveTo>
                    <a:pt x="7088" y="0"/>
                  </a:moveTo>
                  <a:cubicBezTo>
                    <a:pt x="6208" y="0"/>
                    <a:pt x="5308" y="93"/>
                    <a:pt x="4520" y="354"/>
                  </a:cubicBezTo>
                  <a:cubicBezTo>
                    <a:pt x="1821" y="1250"/>
                    <a:pt x="405" y="2125"/>
                    <a:pt x="156" y="4698"/>
                  </a:cubicBezTo>
                  <a:cubicBezTo>
                    <a:pt x="1" y="6300"/>
                    <a:pt x="1708" y="6659"/>
                    <a:pt x="3604" y="6659"/>
                  </a:cubicBezTo>
                  <a:cubicBezTo>
                    <a:pt x="4754" y="6659"/>
                    <a:pt x="5974" y="6526"/>
                    <a:pt x="6890" y="6459"/>
                  </a:cubicBezTo>
                  <a:cubicBezTo>
                    <a:pt x="9314" y="6282"/>
                    <a:pt x="14956" y="1349"/>
                    <a:pt x="14956" y="1349"/>
                  </a:cubicBezTo>
                  <a:lnTo>
                    <a:pt x="11232" y="544"/>
                  </a:lnTo>
                  <a:cubicBezTo>
                    <a:pt x="11232" y="544"/>
                    <a:pt x="9220" y="0"/>
                    <a:pt x="7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3250175" y="2972950"/>
              <a:ext cx="387575" cy="180775"/>
            </a:xfrm>
            <a:custGeom>
              <a:avLst/>
              <a:gdLst/>
              <a:ahLst/>
              <a:cxnLst/>
              <a:rect l="l" t="t" r="r" b="b"/>
              <a:pathLst>
                <a:path w="15503" h="7231" extrusionOk="0">
                  <a:moveTo>
                    <a:pt x="7261" y="574"/>
                  </a:moveTo>
                  <a:cubicBezTo>
                    <a:pt x="9333" y="574"/>
                    <a:pt x="11313" y="1100"/>
                    <a:pt x="11342" y="1107"/>
                  </a:cubicBezTo>
                  <a:cubicBezTo>
                    <a:pt x="11347" y="1109"/>
                    <a:pt x="11351" y="1110"/>
                    <a:pt x="11356" y="1111"/>
                  </a:cubicBezTo>
                  <a:lnTo>
                    <a:pt x="14515" y="1793"/>
                  </a:lnTo>
                  <a:cubicBezTo>
                    <a:pt x="13155" y="2936"/>
                    <a:pt x="8976" y="6321"/>
                    <a:pt x="7054" y="6462"/>
                  </a:cubicBezTo>
                  <a:cubicBezTo>
                    <a:pt x="6833" y="6478"/>
                    <a:pt x="6595" y="6497"/>
                    <a:pt x="6345" y="6518"/>
                  </a:cubicBezTo>
                  <a:cubicBezTo>
                    <a:pt x="5589" y="6582"/>
                    <a:pt x="4671" y="6659"/>
                    <a:pt x="3793" y="6659"/>
                  </a:cubicBezTo>
                  <a:cubicBezTo>
                    <a:pt x="2581" y="6659"/>
                    <a:pt x="1446" y="6512"/>
                    <a:pt x="923" y="5981"/>
                  </a:cubicBezTo>
                  <a:cubicBezTo>
                    <a:pt x="682" y="5738"/>
                    <a:pt x="584" y="5420"/>
                    <a:pt x="624" y="5012"/>
                  </a:cubicBezTo>
                  <a:cubicBezTo>
                    <a:pt x="856" y="2610"/>
                    <a:pt x="2098" y="1806"/>
                    <a:pt x="4793" y="912"/>
                  </a:cubicBezTo>
                  <a:cubicBezTo>
                    <a:pt x="5546" y="663"/>
                    <a:pt x="6411" y="575"/>
                    <a:pt x="7262" y="575"/>
                  </a:cubicBezTo>
                  <a:lnTo>
                    <a:pt x="7261" y="574"/>
                  </a:lnTo>
                  <a:close/>
                  <a:moveTo>
                    <a:pt x="7283" y="0"/>
                  </a:moveTo>
                  <a:cubicBezTo>
                    <a:pt x="6375" y="0"/>
                    <a:pt x="5440" y="97"/>
                    <a:pt x="4614" y="370"/>
                  </a:cubicBezTo>
                  <a:cubicBezTo>
                    <a:pt x="1795" y="1304"/>
                    <a:pt x="315" y="2271"/>
                    <a:pt x="56" y="4958"/>
                  </a:cubicBezTo>
                  <a:cubicBezTo>
                    <a:pt x="0" y="5536"/>
                    <a:pt x="155" y="6015"/>
                    <a:pt x="517" y="6382"/>
                  </a:cubicBezTo>
                  <a:cubicBezTo>
                    <a:pt x="1176" y="7051"/>
                    <a:pt x="2449" y="7230"/>
                    <a:pt x="3801" y="7230"/>
                  </a:cubicBezTo>
                  <a:cubicBezTo>
                    <a:pt x="4680" y="7230"/>
                    <a:pt x="5595" y="7153"/>
                    <a:pt x="6391" y="7088"/>
                  </a:cubicBezTo>
                  <a:cubicBezTo>
                    <a:pt x="6640" y="7067"/>
                    <a:pt x="6876" y="7047"/>
                    <a:pt x="7095" y="7031"/>
                  </a:cubicBezTo>
                  <a:cubicBezTo>
                    <a:pt x="9585" y="6850"/>
                    <a:pt x="15094" y="2054"/>
                    <a:pt x="15327" y="1851"/>
                  </a:cubicBezTo>
                  <a:cubicBezTo>
                    <a:pt x="15503" y="1696"/>
                    <a:pt x="15428" y="1406"/>
                    <a:pt x="15199" y="1357"/>
                  </a:cubicBezTo>
                  <a:lnTo>
                    <a:pt x="11484" y="554"/>
                  </a:lnTo>
                  <a:cubicBezTo>
                    <a:pt x="11308" y="507"/>
                    <a:pt x="9365" y="0"/>
                    <a:pt x="7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3453725" y="2898900"/>
              <a:ext cx="416450" cy="188275"/>
            </a:xfrm>
            <a:custGeom>
              <a:avLst/>
              <a:gdLst/>
              <a:ahLst/>
              <a:cxnLst/>
              <a:rect l="l" t="t" r="r" b="b"/>
              <a:pathLst>
                <a:path w="16658" h="7531" extrusionOk="0">
                  <a:moveTo>
                    <a:pt x="15850" y="0"/>
                  </a:moveTo>
                  <a:cubicBezTo>
                    <a:pt x="15474" y="0"/>
                    <a:pt x="14892" y="339"/>
                    <a:pt x="13938" y="788"/>
                  </a:cubicBezTo>
                  <a:cubicBezTo>
                    <a:pt x="12672" y="1385"/>
                    <a:pt x="10195" y="2751"/>
                    <a:pt x="9306" y="3246"/>
                  </a:cubicBezTo>
                  <a:lnTo>
                    <a:pt x="9306" y="3246"/>
                  </a:lnTo>
                  <a:cubicBezTo>
                    <a:pt x="9499" y="3116"/>
                    <a:pt x="9772" y="2901"/>
                    <a:pt x="10108" y="2555"/>
                  </a:cubicBezTo>
                  <a:cubicBezTo>
                    <a:pt x="10812" y="1831"/>
                    <a:pt x="11369" y="824"/>
                    <a:pt x="10792" y="404"/>
                  </a:cubicBezTo>
                  <a:cubicBezTo>
                    <a:pt x="10756" y="378"/>
                    <a:pt x="10714" y="365"/>
                    <a:pt x="10667" y="365"/>
                  </a:cubicBezTo>
                  <a:cubicBezTo>
                    <a:pt x="9975" y="365"/>
                    <a:pt x="8146" y="3028"/>
                    <a:pt x="7313" y="3028"/>
                  </a:cubicBezTo>
                  <a:cubicBezTo>
                    <a:pt x="7295" y="3028"/>
                    <a:pt x="7277" y="3026"/>
                    <a:pt x="7260" y="3024"/>
                  </a:cubicBezTo>
                  <a:cubicBezTo>
                    <a:pt x="6402" y="2893"/>
                    <a:pt x="6098" y="1612"/>
                    <a:pt x="5372" y="766"/>
                  </a:cubicBezTo>
                  <a:cubicBezTo>
                    <a:pt x="5134" y="488"/>
                    <a:pt x="4913" y="394"/>
                    <a:pt x="4725" y="394"/>
                  </a:cubicBezTo>
                  <a:cubicBezTo>
                    <a:pt x="4339" y="394"/>
                    <a:pt x="4087" y="784"/>
                    <a:pt x="4087" y="784"/>
                  </a:cubicBezTo>
                  <a:cubicBezTo>
                    <a:pt x="4087" y="784"/>
                    <a:pt x="5115" y="2768"/>
                    <a:pt x="4549" y="3204"/>
                  </a:cubicBezTo>
                  <a:cubicBezTo>
                    <a:pt x="4457" y="3276"/>
                    <a:pt x="4360" y="3309"/>
                    <a:pt x="4259" y="3309"/>
                  </a:cubicBezTo>
                  <a:cubicBezTo>
                    <a:pt x="3742" y="3309"/>
                    <a:pt x="3113" y="2443"/>
                    <a:pt x="2383" y="1379"/>
                  </a:cubicBezTo>
                  <a:cubicBezTo>
                    <a:pt x="2045" y="888"/>
                    <a:pt x="1712" y="737"/>
                    <a:pt x="1431" y="737"/>
                  </a:cubicBezTo>
                  <a:cubicBezTo>
                    <a:pt x="984" y="737"/>
                    <a:pt x="666" y="1118"/>
                    <a:pt x="666" y="1118"/>
                  </a:cubicBezTo>
                  <a:lnTo>
                    <a:pt x="1838" y="3243"/>
                  </a:lnTo>
                  <a:cubicBezTo>
                    <a:pt x="1838" y="3243"/>
                    <a:pt x="1" y="4553"/>
                    <a:pt x="593" y="6115"/>
                  </a:cubicBezTo>
                  <a:lnTo>
                    <a:pt x="1470" y="7531"/>
                  </a:lnTo>
                  <a:cubicBezTo>
                    <a:pt x="1470" y="7531"/>
                    <a:pt x="2041" y="7523"/>
                    <a:pt x="3604" y="6930"/>
                  </a:cubicBezTo>
                  <a:cubicBezTo>
                    <a:pt x="5166" y="6336"/>
                    <a:pt x="8994" y="4426"/>
                    <a:pt x="10979" y="3542"/>
                  </a:cubicBezTo>
                  <a:cubicBezTo>
                    <a:pt x="12965" y="2657"/>
                    <a:pt x="16658" y="1321"/>
                    <a:pt x="16360" y="469"/>
                  </a:cubicBezTo>
                  <a:cubicBezTo>
                    <a:pt x="16245" y="137"/>
                    <a:pt x="16089" y="0"/>
                    <a:pt x="15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3448300" y="2891750"/>
              <a:ext cx="428900" cy="202575"/>
            </a:xfrm>
            <a:custGeom>
              <a:avLst/>
              <a:gdLst/>
              <a:ahLst/>
              <a:cxnLst/>
              <a:rect l="l" t="t" r="r" b="b"/>
              <a:pathLst>
                <a:path w="17156" h="8103" extrusionOk="0">
                  <a:moveTo>
                    <a:pt x="16067" y="1"/>
                  </a:moveTo>
                  <a:cubicBezTo>
                    <a:pt x="15708" y="1"/>
                    <a:pt x="15264" y="217"/>
                    <a:pt x="14621" y="531"/>
                  </a:cubicBezTo>
                  <a:cubicBezTo>
                    <a:pt x="14443" y="619"/>
                    <a:pt x="14247" y="715"/>
                    <a:pt x="14032" y="816"/>
                  </a:cubicBezTo>
                  <a:cubicBezTo>
                    <a:pt x="13286" y="1167"/>
                    <a:pt x="12118" y="1788"/>
                    <a:pt x="11098" y="2340"/>
                  </a:cubicBezTo>
                  <a:cubicBezTo>
                    <a:pt x="11347" y="1968"/>
                    <a:pt x="11565" y="1514"/>
                    <a:pt x="11530" y="1094"/>
                  </a:cubicBezTo>
                  <a:cubicBezTo>
                    <a:pt x="11507" y="831"/>
                    <a:pt x="11385" y="611"/>
                    <a:pt x="11176" y="459"/>
                  </a:cubicBezTo>
                  <a:cubicBezTo>
                    <a:pt x="11085" y="393"/>
                    <a:pt x="10988" y="362"/>
                    <a:pt x="10885" y="362"/>
                  </a:cubicBezTo>
                  <a:cubicBezTo>
                    <a:pt x="10437" y="362"/>
                    <a:pt x="9872" y="942"/>
                    <a:pt x="9143" y="1692"/>
                  </a:cubicBezTo>
                  <a:cubicBezTo>
                    <a:pt x="8651" y="2199"/>
                    <a:pt x="7826" y="3028"/>
                    <a:pt x="7534" y="3028"/>
                  </a:cubicBezTo>
                  <a:cubicBezTo>
                    <a:pt x="7529" y="3028"/>
                    <a:pt x="7524" y="3027"/>
                    <a:pt x="7519" y="3027"/>
                  </a:cubicBezTo>
                  <a:cubicBezTo>
                    <a:pt x="7102" y="2964"/>
                    <a:pt x="6820" y="2474"/>
                    <a:pt x="6494" y="1907"/>
                  </a:cubicBezTo>
                  <a:cubicBezTo>
                    <a:pt x="6291" y="1553"/>
                    <a:pt x="6081" y="1188"/>
                    <a:pt x="5805" y="866"/>
                  </a:cubicBezTo>
                  <a:cubicBezTo>
                    <a:pt x="5537" y="554"/>
                    <a:pt x="5251" y="395"/>
                    <a:pt x="4945" y="395"/>
                  </a:cubicBezTo>
                  <a:cubicBezTo>
                    <a:pt x="4924" y="395"/>
                    <a:pt x="4903" y="396"/>
                    <a:pt x="4883" y="397"/>
                  </a:cubicBezTo>
                  <a:cubicBezTo>
                    <a:pt x="4391" y="430"/>
                    <a:pt x="4096" y="866"/>
                    <a:pt x="4064" y="915"/>
                  </a:cubicBezTo>
                  <a:cubicBezTo>
                    <a:pt x="4009" y="1001"/>
                    <a:pt x="4003" y="1110"/>
                    <a:pt x="4050" y="1201"/>
                  </a:cubicBezTo>
                  <a:cubicBezTo>
                    <a:pt x="4522" y="2113"/>
                    <a:pt x="4785" y="3116"/>
                    <a:pt x="4591" y="3264"/>
                  </a:cubicBezTo>
                  <a:cubicBezTo>
                    <a:pt x="4551" y="3295"/>
                    <a:pt x="4517" y="3310"/>
                    <a:pt x="4475" y="3310"/>
                  </a:cubicBezTo>
                  <a:cubicBezTo>
                    <a:pt x="4465" y="3310"/>
                    <a:pt x="4455" y="3309"/>
                    <a:pt x="4444" y="3307"/>
                  </a:cubicBezTo>
                  <a:cubicBezTo>
                    <a:pt x="4029" y="3242"/>
                    <a:pt x="3310" y="2195"/>
                    <a:pt x="2835" y="1504"/>
                  </a:cubicBezTo>
                  <a:cubicBezTo>
                    <a:pt x="2499" y="1016"/>
                    <a:pt x="2116" y="758"/>
                    <a:pt x="1696" y="739"/>
                  </a:cubicBezTo>
                  <a:cubicBezTo>
                    <a:pt x="1679" y="738"/>
                    <a:pt x="1662" y="737"/>
                    <a:pt x="1645" y="737"/>
                  </a:cubicBezTo>
                  <a:cubicBezTo>
                    <a:pt x="1076" y="737"/>
                    <a:pt x="680" y="1201"/>
                    <a:pt x="664" y="1221"/>
                  </a:cubicBezTo>
                  <a:cubicBezTo>
                    <a:pt x="589" y="1311"/>
                    <a:pt x="577" y="1439"/>
                    <a:pt x="633" y="1542"/>
                  </a:cubicBezTo>
                  <a:lnTo>
                    <a:pt x="1689" y="3455"/>
                  </a:lnTo>
                  <a:cubicBezTo>
                    <a:pt x="1192" y="3876"/>
                    <a:pt x="0" y="5073"/>
                    <a:pt x="544" y="6504"/>
                  </a:cubicBezTo>
                  <a:cubicBezTo>
                    <a:pt x="588" y="6618"/>
                    <a:pt x="695" y="6688"/>
                    <a:pt x="810" y="6688"/>
                  </a:cubicBezTo>
                  <a:cubicBezTo>
                    <a:pt x="844" y="6688"/>
                    <a:pt x="879" y="6682"/>
                    <a:pt x="913" y="6669"/>
                  </a:cubicBezTo>
                  <a:cubicBezTo>
                    <a:pt x="1059" y="6613"/>
                    <a:pt x="1133" y="6448"/>
                    <a:pt x="1078" y="6301"/>
                  </a:cubicBezTo>
                  <a:cubicBezTo>
                    <a:pt x="571" y="4965"/>
                    <a:pt x="2204" y="3774"/>
                    <a:pt x="2221" y="3762"/>
                  </a:cubicBezTo>
                  <a:cubicBezTo>
                    <a:pt x="2339" y="3677"/>
                    <a:pt x="2375" y="3518"/>
                    <a:pt x="2305" y="3391"/>
                  </a:cubicBezTo>
                  <a:lnTo>
                    <a:pt x="1241" y="1463"/>
                  </a:lnTo>
                  <a:cubicBezTo>
                    <a:pt x="1339" y="1389"/>
                    <a:pt x="1483" y="1309"/>
                    <a:pt x="1641" y="1309"/>
                  </a:cubicBezTo>
                  <a:cubicBezTo>
                    <a:pt x="1652" y="1309"/>
                    <a:pt x="1663" y="1310"/>
                    <a:pt x="1674" y="1310"/>
                  </a:cubicBezTo>
                  <a:cubicBezTo>
                    <a:pt x="1904" y="1322"/>
                    <a:pt x="2137" y="1496"/>
                    <a:pt x="2365" y="1828"/>
                  </a:cubicBezTo>
                  <a:cubicBezTo>
                    <a:pt x="3145" y="2964"/>
                    <a:pt x="3746" y="3776"/>
                    <a:pt x="4355" y="3872"/>
                  </a:cubicBezTo>
                  <a:cubicBezTo>
                    <a:pt x="4396" y="3878"/>
                    <a:pt x="4437" y="3882"/>
                    <a:pt x="4477" y="3882"/>
                  </a:cubicBezTo>
                  <a:cubicBezTo>
                    <a:pt x="4643" y="3882"/>
                    <a:pt x="4801" y="3825"/>
                    <a:pt x="4941" y="3717"/>
                  </a:cubicBezTo>
                  <a:cubicBezTo>
                    <a:pt x="5576" y="3227"/>
                    <a:pt x="4962" y="1763"/>
                    <a:pt x="4645" y="1111"/>
                  </a:cubicBezTo>
                  <a:cubicBezTo>
                    <a:pt x="4715" y="1044"/>
                    <a:pt x="4815" y="974"/>
                    <a:pt x="4922" y="967"/>
                  </a:cubicBezTo>
                  <a:cubicBezTo>
                    <a:pt x="4923" y="967"/>
                    <a:pt x="4925" y="967"/>
                    <a:pt x="4926" y="967"/>
                  </a:cubicBezTo>
                  <a:cubicBezTo>
                    <a:pt x="5105" y="967"/>
                    <a:pt x="5262" y="1110"/>
                    <a:pt x="5372" y="1239"/>
                  </a:cubicBezTo>
                  <a:cubicBezTo>
                    <a:pt x="5613" y="1520"/>
                    <a:pt x="5810" y="1862"/>
                    <a:pt x="6000" y="2193"/>
                  </a:cubicBezTo>
                  <a:cubicBezTo>
                    <a:pt x="6367" y="2829"/>
                    <a:pt x="6745" y="3488"/>
                    <a:pt x="7434" y="3592"/>
                  </a:cubicBezTo>
                  <a:cubicBezTo>
                    <a:pt x="7467" y="3597"/>
                    <a:pt x="7500" y="3600"/>
                    <a:pt x="7534" y="3600"/>
                  </a:cubicBezTo>
                  <a:cubicBezTo>
                    <a:pt x="8045" y="3600"/>
                    <a:pt x="8651" y="3018"/>
                    <a:pt x="9553" y="2091"/>
                  </a:cubicBezTo>
                  <a:cubicBezTo>
                    <a:pt x="9969" y="1663"/>
                    <a:pt x="10667" y="945"/>
                    <a:pt x="10840" y="921"/>
                  </a:cubicBezTo>
                  <a:cubicBezTo>
                    <a:pt x="10915" y="977"/>
                    <a:pt x="10953" y="1044"/>
                    <a:pt x="10961" y="1143"/>
                  </a:cubicBezTo>
                  <a:cubicBezTo>
                    <a:pt x="10991" y="1492"/>
                    <a:pt x="10653" y="2095"/>
                    <a:pt x="10121" y="2643"/>
                  </a:cubicBezTo>
                  <a:cubicBezTo>
                    <a:pt x="9802" y="2970"/>
                    <a:pt x="9547" y="3172"/>
                    <a:pt x="9370" y="3290"/>
                  </a:cubicBezTo>
                  <a:cubicBezTo>
                    <a:pt x="9177" y="3398"/>
                    <a:pt x="9062" y="3462"/>
                    <a:pt x="9056" y="3465"/>
                  </a:cubicBezTo>
                  <a:cubicBezTo>
                    <a:pt x="8927" y="3538"/>
                    <a:pt x="8875" y="3697"/>
                    <a:pt x="8936" y="3831"/>
                  </a:cubicBezTo>
                  <a:cubicBezTo>
                    <a:pt x="8983" y="3936"/>
                    <a:pt x="9087" y="3999"/>
                    <a:pt x="9196" y="3999"/>
                  </a:cubicBezTo>
                  <a:cubicBezTo>
                    <a:pt x="9227" y="3999"/>
                    <a:pt x="9259" y="3994"/>
                    <a:pt x="9290" y="3984"/>
                  </a:cubicBezTo>
                  <a:cubicBezTo>
                    <a:pt x="9315" y="3975"/>
                    <a:pt x="9450" y="3924"/>
                    <a:pt x="9674" y="3774"/>
                  </a:cubicBezTo>
                  <a:cubicBezTo>
                    <a:pt x="10573" y="3276"/>
                    <a:pt x="13032" y="1920"/>
                    <a:pt x="14277" y="1332"/>
                  </a:cubicBezTo>
                  <a:cubicBezTo>
                    <a:pt x="14494" y="1230"/>
                    <a:pt x="14692" y="1133"/>
                    <a:pt x="14874" y="1045"/>
                  </a:cubicBezTo>
                  <a:cubicBezTo>
                    <a:pt x="15389" y="794"/>
                    <a:pt x="15842" y="571"/>
                    <a:pt x="16062" y="571"/>
                  </a:cubicBezTo>
                  <a:cubicBezTo>
                    <a:pt x="16092" y="571"/>
                    <a:pt x="16118" y="575"/>
                    <a:pt x="16139" y="584"/>
                  </a:cubicBezTo>
                  <a:cubicBezTo>
                    <a:pt x="16213" y="615"/>
                    <a:pt x="16272" y="745"/>
                    <a:pt x="16307" y="849"/>
                  </a:cubicBezTo>
                  <a:cubicBezTo>
                    <a:pt x="16463" y="1293"/>
                    <a:pt x="13333" y="2611"/>
                    <a:pt x="12305" y="3043"/>
                  </a:cubicBezTo>
                  <a:cubicBezTo>
                    <a:pt x="11862" y="3229"/>
                    <a:pt x="11443" y="3406"/>
                    <a:pt x="11079" y="3567"/>
                  </a:cubicBezTo>
                  <a:cubicBezTo>
                    <a:pt x="10312" y="3909"/>
                    <a:pt x="9285" y="4397"/>
                    <a:pt x="8196" y="4913"/>
                  </a:cubicBezTo>
                  <a:cubicBezTo>
                    <a:pt x="6462" y="5737"/>
                    <a:pt x="4669" y="6588"/>
                    <a:pt x="3718" y="6949"/>
                  </a:cubicBezTo>
                  <a:cubicBezTo>
                    <a:pt x="2251" y="7506"/>
                    <a:pt x="1685" y="7532"/>
                    <a:pt x="1683" y="7532"/>
                  </a:cubicBezTo>
                  <a:cubicBezTo>
                    <a:pt x="1526" y="7533"/>
                    <a:pt x="1398" y="7661"/>
                    <a:pt x="1400" y="7819"/>
                  </a:cubicBezTo>
                  <a:cubicBezTo>
                    <a:pt x="1401" y="7976"/>
                    <a:pt x="1529" y="8103"/>
                    <a:pt x="1686" y="8103"/>
                  </a:cubicBezTo>
                  <a:cubicBezTo>
                    <a:pt x="1686" y="8103"/>
                    <a:pt x="1687" y="8103"/>
                    <a:pt x="1688" y="8103"/>
                  </a:cubicBezTo>
                  <a:lnTo>
                    <a:pt x="1690" y="8103"/>
                  </a:lnTo>
                  <a:cubicBezTo>
                    <a:pt x="1754" y="8102"/>
                    <a:pt x="2356" y="8077"/>
                    <a:pt x="3920" y="7483"/>
                  </a:cubicBezTo>
                  <a:cubicBezTo>
                    <a:pt x="4891" y="7115"/>
                    <a:pt x="6695" y="6257"/>
                    <a:pt x="8440" y="5430"/>
                  </a:cubicBezTo>
                  <a:cubicBezTo>
                    <a:pt x="9525" y="4914"/>
                    <a:pt x="10549" y="4427"/>
                    <a:pt x="11310" y="4089"/>
                  </a:cubicBezTo>
                  <a:cubicBezTo>
                    <a:pt x="11670" y="3928"/>
                    <a:pt x="12086" y="3753"/>
                    <a:pt x="12524" y="3568"/>
                  </a:cubicBezTo>
                  <a:cubicBezTo>
                    <a:pt x="15419" y="2351"/>
                    <a:pt x="17155" y="1547"/>
                    <a:pt x="16846" y="660"/>
                  </a:cubicBezTo>
                  <a:cubicBezTo>
                    <a:pt x="16775" y="458"/>
                    <a:pt x="16648" y="175"/>
                    <a:pt x="16355" y="56"/>
                  </a:cubicBezTo>
                  <a:cubicBezTo>
                    <a:pt x="16264" y="18"/>
                    <a:pt x="16169" y="1"/>
                    <a:pt x="16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2982450" y="3325175"/>
              <a:ext cx="94225" cy="222300"/>
            </a:xfrm>
            <a:custGeom>
              <a:avLst/>
              <a:gdLst/>
              <a:ahLst/>
              <a:cxnLst/>
              <a:rect l="l" t="t" r="r" b="b"/>
              <a:pathLst>
                <a:path w="3769" h="8892" extrusionOk="0">
                  <a:moveTo>
                    <a:pt x="3185" y="0"/>
                  </a:moveTo>
                  <a:cubicBezTo>
                    <a:pt x="3151" y="0"/>
                    <a:pt x="3117" y="7"/>
                    <a:pt x="3083" y="20"/>
                  </a:cubicBezTo>
                  <a:cubicBezTo>
                    <a:pt x="2998" y="53"/>
                    <a:pt x="993" y="841"/>
                    <a:pt x="830" y="2129"/>
                  </a:cubicBezTo>
                  <a:cubicBezTo>
                    <a:pt x="750" y="2766"/>
                    <a:pt x="1118" y="3382"/>
                    <a:pt x="1926" y="3959"/>
                  </a:cubicBezTo>
                  <a:cubicBezTo>
                    <a:pt x="2782" y="4573"/>
                    <a:pt x="3172" y="5209"/>
                    <a:pt x="3086" y="5850"/>
                  </a:cubicBezTo>
                  <a:cubicBezTo>
                    <a:pt x="2963" y="6763"/>
                    <a:pt x="1833" y="7739"/>
                    <a:pt x="206" y="8339"/>
                  </a:cubicBezTo>
                  <a:cubicBezTo>
                    <a:pt x="77" y="8387"/>
                    <a:pt x="1" y="8521"/>
                    <a:pt x="25" y="8657"/>
                  </a:cubicBezTo>
                  <a:cubicBezTo>
                    <a:pt x="49" y="8793"/>
                    <a:pt x="167" y="8892"/>
                    <a:pt x="305" y="8892"/>
                  </a:cubicBezTo>
                  <a:cubicBezTo>
                    <a:pt x="308" y="8892"/>
                    <a:pt x="310" y="8892"/>
                    <a:pt x="313" y="8892"/>
                  </a:cubicBezTo>
                  <a:cubicBezTo>
                    <a:pt x="344" y="8892"/>
                    <a:pt x="375" y="8885"/>
                    <a:pt x="404" y="8874"/>
                  </a:cubicBezTo>
                  <a:cubicBezTo>
                    <a:pt x="1854" y="8339"/>
                    <a:pt x="3469" y="7284"/>
                    <a:pt x="3651" y="5926"/>
                  </a:cubicBezTo>
                  <a:cubicBezTo>
                    <a:pt x="3769" y="5058"/>
                    <a:pt x="3299" y="4241"/>
                    <a:pt x="2259" y="3495"/>
                  </a:cubicBezTo>
                  <a:cubicBezTo>
                    <a:pt x="1635" y="3049"/>
                    <a:pt x="1345" y="2614"/>
                    <a:pt x="1397" y="2201"/>
                  </a:cubicBezTo>
                  <a:cubicBezTo>
                    <a:pt x="1497" y="1412"/>
                    <a:pt x="2797" y="744"/>
                    <a:pt x="3289" y="552"/>
                  </a:cubicBezTo>
                  <a:cubicBezTo>
                    <a:pt x="3436" y="496"/>
                    <a:pt x="3509" y="331"/>
                    <a:pt x="3452" y="183"/>
                  </a:cubicBezTo>
                  <a:cubicBezTo>
                    <a:pt x="3408" y="70"/>
                    <a:pt x="3300" y="0"/>
                    <a:pt x="3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2568275" y="3292950"/>
              <a:ext cx="254925" cy="243225"/>
            </a:xfrm>
            <a:custGeom>
              <a:avLst/>
              <a:gdLst/>
              <a:ahLst/>
              <a:cxnLst/>
              <a:rect l="l" t="t" r="r" b="b"/>
              <a:pathLst>
                <a:path w="10197" h="9729" extrusionOk="0">
                  <a:moveTo>
                    <a:pt x="9880" y="0"/>
                  </a:moveTo>
                  <a:cubicBezTo>
                    <a:pt x="9749" y="0"/>
                    <a:pt x="9632" y="95"/>
                    <a:pt x="9605" y="229"/>
                  </a:cubicBezTo>
                  <a:cubicBezTo>
                    <a:pt x="9586" y="321"/>
                    <a:pt x="7686" y="9157"/>
                    <a:pt x="962" y="9157"/>
                  </a:cubicBezTo>
                  <a:cubicBezTo>
                    <a:pt x="755" y="9157"/>
                    <a:pt x="544" y="9149"/>
                    <a:pt x="328" y="9132"/>
                  </a:cubicBezTo>
                  <a:cubicBezTo>
                    <a:pt x="318" y="9131"/>
                    <a:pt x="307" y="9130"/>
                    <a:pt x="297" y="9130"/>
                  </a:cubicBezTo>
                  <a:cubicBezTo>
                    <a:pt x="150" y="9130"/>
                    <a:pt x="25" y="9242"/>
                    <a:pt x="13" y="9393"/>
                  </a:cubicBezTo>
                  <a:cubicBezTo>
                    <a:pt x="1" y="9552"/>
                    <a:pt x="123" y="9692"/>
                    <a:pt x="282" y="9700"/>
                  </a:cubicBezTo>
                  <a:cubicBezTo>
                    <a:pt x="518" y="9719"/>
                    <a:pt x="748" y="9729"/>
                    <a:pt x="973" y="9729"/>
                  </a:cubicBezTo>
                  <a:cubicBezTo>
                    <a:pt x="8146" y="9729"/>
                    <a:pt x="10144" y="441"/>
                    <a:pt x="10165" y="344"/>
                  </a:cubicBezTo>
                  <a:cubicBezTo>
                    <a:pt x="10196" y="190"/>
                    <a:pt x="10096" y="39"/>
                    <a:pt x="9942" y="7"/>
                  </a:cubicBezTo>
                  <a:cubicBezTo>
                    <a:pt x="9921" y="2"/>
                    <a:pt x="9900" y="0"/>
                    <a:pt x="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2924475" y="3618425"/>
              <a:ext cx="95275" cy="79900"/>
            </a:xfrm>
            <a:custGeom>
              <a:avLst/>
              <a:gdLst/>
              <a:ahLst/>
              <a:cxnLst/>
              <a:rect l="l" t="t" r="r" b="b"/>
              <a:pathLst>
                <a:path w="3811" h="3196" extrusionOk="0">
                  <a:moveTo>
                    <a:pt x="1" y="3195"/>
                  </a:moveTo>
                  <a:lnTo>
                    <a:pt x="38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2914775" y="3611250"/>
              <a:ext cx="113025" cy="94200"/>
            </a:xfrm>
            <a:custGeom>
              <a:avLst/>
              <a:gdLst/>
              <a:ahLst/>
              <a:cxnLst/>
              <a:rect l="l" t="t" r="r" b="b"/>
              <a:pathLst>
                <a:path w="4521" h="3768" extrusionOk="0">
                  <a:moveTo>
                    <a:pt x="4200" y="1"/>
                  </a:moveTo>
                  <a:cubicBezTo>
                    <a:pt x="4135" y="1"/>
                    <a:pt x="4068" y="23"/>
                    <a:pt x="4015" y="69"/>
                  </a:cubicBezTo>
                  <a:lnTo>
                    <a:pt x="205" y="3263"/>
                  </a:lnTo>
                  <a:cubicBezTo>
                    <a:pt x="1" y="3435"/>
                    <a:pt x="123" y="3767"/>
                    <a:pt x="389" y="3767"/>
                  </a:cubicBezTo>
                  <a:cubicBezTo>
                    <a:pt x="456" y="3767"/>
                    <a:pt x="522" y="3743"/>
                    <a:pt x="573" y="3701"/>
                  </a:cubicBezTo>
                  <a:lnTo>
                    <a:pt x="4382" y="506"/>
                  </a:lnTo>
                  <a:cubicBezTo>
                    <a:pt x="4504" y="405"/>
                    <a:pt x="4520" y="224"/>
                    <a:pt x="4419" y="102"/>
                  </a:cubicBezTo>
                  <a:cubicBezTo>
                    <a:pt x="4362" y="35"/>
                    <a:pt x="4282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2606100" y="3138875"/>
              <a:ext cx="37625" cy="149400"/>
            </a:xfrm>
            <a:custGeom>
              <a:avLst/>
              <a:gdLst/>
              <a:ahLst/>
              <a:cxnLst/>
              <a:rect l="l" t="t" r="r" b="b"/>
              <a:pathLst>
                <a:path w="1505" h="5976" extrusionOk="0">
                  <a:moveTo>
                    <a:pt x="0" y="1"/>
                  </a:moveTo>
                  <a:lnTo>
                    <a:pt x="71" y="4996"/>
                  </a:lnTo>
                  <a:lnTo>
                    <a:pt x="1505" y="5976"/>
                  </a:lnTo>
                  <a:lnTo>
                    <a:pt x="1285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2598900" y="3131725"/>
              <a:ext cx="52125" cy="163700"/>
            </a:xfrm>
            <a:custGeom>
              <a:avLst/>
              <a:gdLst/>
              <a:ahLst/>
              <a:cxnLst/>
              <a:rect l="l" t="t" r="r" b="b"/>
              <a:pathLst>
                <a:path w="2085" h="6548" extrusionOk="0">
                  <a:moveTo>
                    <a:pt x="287" y="1"/>
                  </a:moveTo>
                  <a:cubicBezTo>
                    <a:pt x="136" y="1"/>
                    <a:pt x="0" y="124"/>
                    <a:pt x="2" y="290"/>
                  </a:cubicBezTo>
                  <a:lnTo>
                    <a:pt x="73" y="5287"/>
                  </a:lnTo>
                  <a:cubicBezTo>
                    <a:pt x="75" y="5442"/>
                    <a:pt x="222" y="5568"/>
                    <a:pt x="356" y="5568"/>
                  </a:cubicBezTo>
                  <a:cubicBezTo>
                    <a:pt x="359" y="5568"/>
                    <a:pt x="361" y="5568"/>
                    <a:pt x="363" y="5568"/>
                  </a:cubicBezTo>
                  <a:cubicBezTo>
                    <a:pt x="520" y="5566"/>
                    <a:pt x="647" y="5437"/>
                    <a:pt x="645" y="5279"/>
                  </a:cubicBezTo>
                  <a:lnTo>
                    <a:pt x="581" y="723"/>
                  </a:lnTo>
                  <a:lnTo>
                    <a:pt x="1295" y="1031"/>
                  </a:lnTo>
                  <a:lnTo>
                    <a:pt x="1507" y="6274"/>
                  </a:lnTo>
                  <a:cubicBezTo>
                    <a:pt x="1513" y="6427"/>
                    <a:pt x="1638" y="6548"/>
                    <a:pt x="1792" y="6548"/>
                  </a:cubicBezTo>
                  <a:lnTo>
                    <a:pt x="1804" y="6547"/>
                  </a:lnTo>
                  <a:cubicBezTo>
                    <a:pt x="1961" y="6541"/>
                    <a:pt x="2084" y="6407"/>
                    <a:pt x="2078" y="6250"/>
                  </a:cubicBezTo>
                  <a:lnTo>
                    <a:pt x="1858" y="827"/>
                  </a:lnTo>
                  <a:cubicBezTo>
                    <a:pt x="1854" y="717"/>
                    <a:pt x="1786" y="620"/>
                    <a:pt x="1685" y="577"/>
                  </a:cubicBezTo>
                  <a:lnTo>
                    <a:pt x="401" y="25"/>
                  </a:lnTo>
                  <a:cubicBezTo>
                    <a:pt x="363" y="8"/>
                    <a:pt x="325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3201175" y="3152475"/>
              <a:ext cx="40825" cy="132425"/>
            </a:xfrm>
            <a:custGeom>
              <a:avLst/>
              <a:gdLst/>
              <a:ahLst/>
              <a:cxnLst/>
              <a:rect l="l" t="t" r="r" b="b"/>
              <a:pathLst>
                <a:path w="1633" h="5297" extrusionOk="0">
                  <a:moveTo>
                    <a:pt x="1138" y="0"/>
                  </a:moveTo>
                  <a:lnTo>
                    <a:pt x="0" y="301"/>
                  </a:lnTo>
                  <a:lnTo>
                    <a:pt x="71" y="5297"/>
                  </a:lnTo>
                  <a:lnTo>
                    <a:pt x="1633" y="486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3194000" y="3145325"/>
              <a:ext cx="55500" cy="146725"/>
            </a:xfrm>
            <a:custGeom>
              <a:avLst/>
              <a:gdLst/>
              <a:ahLst/>
              <a:cxnLst/>
              <a:rect l="l" t="t" r="r" b="b"/>
              <a:pathLst>
                <a:path w="2220" h="5869" extrusionOk="0">
                  <a:moveTo>
                    <a:pt x="1425" y="1"/>
                  </a:moveTo>
                  <a:cubicBezTo>
                    <a:pt x="1401" y="1"/>
                    <a:pt x="1376" y="4"/>
                    <a:pt x="1352" y="10"/>
                  </a:cubicBezTo>
                  <a:lnTo>
                    <a:pt x="214" y="312"/>
                  </a:lnTo>
                  <a:cubicBezTo>
                    <a:pt x="88" y="345"/>
                    <a:pt x="0" y="460"/>
                    <a:pt x="2" y="592"/>
                  </a:cubicBezTo>
                  <a:lnTo>
                    <a:pt x="73" y="5587"/>
                  </a:lnTo>
                  <a:cubicBezTo>
                    <a:pt x="75" y="5744"/>
                    <a:pt x="202" y="5869"/>
                    <a:pt x="358" y="5869"/>
                  </a:cubicBezTo>
                  <a:lnTo>
                    <a:pt x="362" y="5869"/>
                  </a:lnTo>
                  <a:cubicBezTo>
                    <a:pt x="520" y="5867"/>
                    <a:pt x="646" y="5737"/>
                    <a:pt x="644" y="5580"/>
                  </a:cubicBezTo>
                  <a:lnTo>
                    <a:pt x="576" y="806"/>
                  </a:lnTo>
                  <a:lnTo>
                    <a:pt x="1175" y="648"/>
                  </a:lnTo>
                  <a:lnTo>
                    <a:pt x="1636" y="5181"/>
                  </a:lnTo>
                  <a:cubicBezTo>
                    <a:pt x="1650" y="5326"/>
                    <a:pt x="1767" y="5438"/>
                    <a:pt x="1912" y="5438"/>
                  </a:cubicBezTo>
                  <a:cubicBezTo>
                    <a:pt x="1924" y="5438"/>
                    <a:pt x="1936" y="5438"/>
                    <a:pt x="1948" y="5436"/>
                  </a:cubicBezTo>
                  <a:cubicBezTo>
                    <a:pt x="2106" y="5420"/>
                    <a:pt x="2220" y="5280"/>
                    <a:pt x="2204" y="5123"/>
                  </a:cubicBezTo>
                  <a:lnTo>
                    <a:pt x="1709" y="257"/>
                  </a:lnTo>
                  <a:cubicBezTo>
                    <a:pt x="1700" y="173"/>
                    <a:pt x="1657" y="98"/>
                    <a:pt x="1587" y="51"/>
                  </a:cubicBezTo>
                  <a:cubicBezTo>
                    <a:pt x="1539" y="18"/>
                    <a:pt x="1483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2834325" y="3197775"/>
              <a:ext cx="40850" cy="121700"/>
            </a:xfrm>
            <a:custGeom>
              <a:avLst/>
              <a:gdLst/>
              <a:ahLst/>
              <a:cxnLst/>
              <a:rect l="l" t="t" r="r" b="b"/>
              <a:pathLst>
                <a:path w="1634" h="4868" extrusionOk="0">
                  <a:moveTo>
                    <a:pt x="1139" y="1"/>
                  </a:moveTo>
                  <a:lnTo>
                    <a:pt x="1" y="303"/>
                  </a:lnTo>
                  <a:lnTo>
                    <a:pt x="150" y="4766"/>
                  </a:lnTo>
                  <a:lnTo>
                    <a:pt x="1634" y="4868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2827125" y="3190650"/>
              <a:ext cx="55550" cy="135975"/>
            </a:xfrm>
            <a:custGeom>
              <a:avLst/>
              <a:gdLst/>
              <a:ahLst/>
              <a:cxnLst/>
              <a:rect l="l" t="t" r="r" b="b"/>
              <a:pathLst>
                <a:path w="2222" h="5439" extrusionOk="0">
                  <a:moveTo>
                    <a:pt x="1429" y="1"/>
                  </a:moveTo>
                  <a:cubicBezTo>
                    <a:pt x="1404" y="1"/>
                    <a:pt x="1379" y="4"/>
                    <a:pt x="1354" y="11"/>
                  </a:cubicBezTo>
                  <a:lnTo>
                    <a:pt x="217" y="312"/>
                  </a:lnTo>
                  <a:cubicBezTo>
                    <a:pt x="88" y="345"/>
                    <a:pt x="1" y="464"/>
                    <a:pt x="5" y="598"/>
                  </a:cubicBezTo>
                  <a:lnTo>
                    <a:pt x="154" y="5059"/>
                  </a:lnTo>
                  <a:cubicBezTo>
                    <a:pt x="158" y="5214"/>
                    <a:pt x="298" y="5335"/>
                    <a:pt x="441" y="5335"/>
                  </a:cubicBezTo>
                  <a:cubicBezTo>
                    <a:pt x="444" y="5335"/>
                    <a:pt x="446" y="5335"/>
                    <a:pt x="449" y="5335"/>
                  </a:cubicBezTo>
                  <a:cubicBezTo>
                    <a:pt x="606" y="5330"/>
                    <a:pt x="729" y="5198"/>
                    <a:pt x="724" y="5041"/>
                  </a:cubicBezTo>
                  <a:lnTo>
                    <a:pt x="584" y="805"/>
                  </a:lnTo>
                  <a:lnTo>
                    <a:pt x="1177" y="648"/>
                  </a:lnTo>
                  <a:lnTo>
                    <a:pt x="1638" y="5182"/>
                  </a:lnTo>
                  <a:cubicBezTo>
                    <a:pt x="1652" y="5328"/>
                    <a:pt x="1775" y="5438"/>
                    <a:pt x="1922" y="5439"/>
                  </a:cubicBezTo>
                  <a:cubicBezTo>
                    <a:pt x="1932" y="5439"/>
                    <a:pt x="1941" y="5438"/>
                    <a:pt x="1951" y="5436"/>
                  </a:cubicBezTo>
                  <a:cubicBezTo>
                    <a:pt x="2108" y="5420"/>
                    <a:pt x="2222" y="5281"/>
                    <a:pt x="2207" y="5123"/>
                  </a:cubicBezTo>
                  <a:lnTo>
                    <a:pt x="1712" y="257"/>
                  </a:lnTo>
                  <a:cubicBezTo>
                    <a:pt x="1697" y="108"/>
                    <a:pt x="1571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2533925" y="2094650"/>
              <a:ext cx="827175" cy="1119875"/>
            </a:xfrm>
            <a:custGeom>
              <a:avLst/>
              <a:gdLst/>
              <a:ahLst/>
              <a:cxnLst/>
              <a:rect l="l" t="t" r="r" b="b"/>
              <a:pathLst>
                <a:path w="33087" h="44795" extrusionOk="0">
                  <a:moveTo>
                    <a:pt x="16422" y="1"/>
                  </a:moveTo>
                  <a:cubicBezTo>
                    <a:pt x="14570" y="1"/>
                    <a:pt x="13104" y="274"/>
                    <a:pt x="13104" y="274"/>
                  </a:cubicBezTo>
                  <a:cubicBezTo>
                    <a:pt x="13104" y="274"/>
                    <a:pt x="116" y="3883"/>
                    <a:pt x="132" y="5024"/>
                  </a:cubicBezTo>
                  <a:cubicBezTo>
                    <a:pt x="149" y="6167"/>
                    <a:pt x="1" y="36148"/>
                    <a:pt x="36" y="38621"/>
                  </a:cubicBezTo>
                  <a:cubicBezTo>
                    <a:pt x="70" y="41096"/>
                    <a:pt x="3426" y="42857"/>
                    <a:pt x="7916" y="44030"/>
                  </a:cubicBezTo>
                  <a:cubicBezTo>
                    <a:pt x="9998" y="44574"/>
                    <a:pt x="13345" y="44794"/>
                    <a:pt x="16553" y="44794"/>
                  </a:cubicBezTo>
                  <a:cubicBezTo>
                    <a:pt x="20261" y="44794"/>
                    <a:pt x="23784" y="44501"/>
                    <a:pt x="24952" y="44076"/>
                  </a:cubicBezTo>
                  <a:cubicBezTo>
                    <a:pt x="27130" y="43283"/>
                    <a:pt x="30069" y="42481"/>
                    <a:pt x="30430" y="41048"/>
                  </a:cubicBezTo>
                  <a:cubicBezTo>
                    <a:pt x="30790" y="39615"/>
                    <a:pt x="30592" y="25532"/>
                    <a:pt x="30653" y="23152"/>
                  </a:cubicBezTo>
                  <a:cubicBezTo>
                    <a:pt x="30715" y="20773"/>
                    <a:pt x="33087" y="13505"/>
                    <a:pt x="32288" y="10852"/>
                  </a:cubicBezTo>
                  <a:cubicBezTo>
                    <a:pt x="31489" y="8199"/>
                    <a:pt x="29936" y="6032"/>
                    <a:pt x="28303" y="5008"/>
                  </a:cubicBezTo>
                  <a:cubicBezTo>
                    <a:pt x="26670" y="3984"/>
                    <a:pt x="22345" y="904"/>
                    <a:pt x="19386" y="280"/>
                  </a:cubicBezTo>
                  <a:cubicBezTo>
                    <a:pt x="18392" y="71"/>
                    <a:pt x="17358" y="1"/>
                    <a:pt x="1642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2527125" y="2087475"/>
              <a:ext cx="834075" cy="1134075"/>
            </a:xfrm>
            <a:custGeom>
              <a:avLst/>
              <a:gdLst/>
              <a:ahLst/>
              <a:cxnLst/>
              <a:rect l="l" t="t" r="r" b="b"/>
              <a:pathLst>
                <a:path w="33363" h="45363" extrusionOk="0">
                  <a:moveTo>
                    <a:pt x="16701" y="574"/>
                  </a:moveTo>
                  <a:cubicBezTo>
                    <a:pt x="17620" y="574"/>
                    <a:pt x="18632" y="642"/>
                    <a:pt x="19599" y="846"/>
                  </a:cubicBezTo>
                  <a:cubicBezTo>
                    <a:pt x="22041" y="1362"/>
                    <a:pt x="25438" y="3587"/>
                    <a:pt x="27466" y="4917"/>
                  </a:cubicBezTo>
                  <a:cubicBezTo>
                    <a:pt x="27842" y="5162"/>
                    <a:pt x="28167" y="5375"/>
                    <a:pt x="28423" y="5537"/>
                  </a:cubicBezTo>
                  <a:cubicBezTo>
                    <a:pt x="30059" y="6563"/>
                    <a:pt x="31540" y="8741"/>
                    <a:pt x="32286" y="11222"/>
                  </a:cubicBezTo>
                  <a:cubicBezTo>
                    <a:pt x="32772" y="12835"/>
                    <a:pt x="31995" y="16408"/>
                    <a:pt x="31371" y="19278"/>
                  </a:cubicBezTo>
                  <a:cubicBezTo>
                    <a:pt x="30991" y="21026"/>
                    <a:pt x="30663" y="22536"/>
                    <a:pt x="30640" y="23433"/>
                  </a:cubicBezTo>
                  <a:cubicBezTo>
                    <a:pt x="30621" y="24156"/>
                    <a:pt x="30626" y="25912"/>
                    <a:pt x="30632" y="28135"/>
                  </a:cubicBezTo>
                  <a:cubicBezTo>
                    <a:pt x="30646" y="32979"/>
                    <a:pt x="30668" y="40301"/>
                    <a:pt x="30425" y="41265"/>
                  </a:cubicBezTo>
                  <a:cubicBezTo>
                    <a:pt x="30153" y="42345"/>
                    <a:pt x="27999" y="43093"/>
                    <a:pt x="26098" y="43753"/>
                  </a:cubicBezTo>
                  <a:cubicBezTo>
                    <a:pt x="25765" y="43868"/>
                    <a:pt x="25438" y="43982"/>
                    <a:pt x="25127" y="44095"/>
                  </a:cubicBezTo>
                  <a:cubicBezTo>
                    <a:pt x="24024" y="44497"/>
                    <a:pt x="20479" y="44803"/>
                    <a:pt x="16736" y="44803"/>
                  </a:cubicBezTo>
                  <a:cubicBezTo>
                    <a:pt x="13616" y="44803"/>
                    <a:pt x="10358" y="44590"/>
                    <a:pt x="8260" y="44042"/>
                  </a:cubicBezTo>
                  <a:cubicBezTo>
                    <a:pt x="4782" y="43132"/>
                    <a:pt x="629" y="41503"/>
                    <a:pt x="592" y="38905"/>
                  </a:cubicBezTo>
                  <a:cubicBezTo>
                    <a:pt x="572" y="37435"/>
                    <a:pt x="616" y="26188"/>
                    <a:pt x="652" y="17150"/>
                  </a:cubicBezTo>
                  <a:cubicBezTo>
                    <a:pt x="676" y="11045"/>
                    <a:pt x="698" y="5773"/>
                    <a:pt x="684" y="5347"/>
                  </a:cubicBezTo>
                  <a:cubicBezTo>
                    <a:pt x="1013" y="4654"/>
                    <a:pt x="7426" y="2511"/>
                    <a:pt x="13440" y="839"/>
                  </a:cubicBezTo>
                  <a:cubicBezTo>
                    <a:pt x="13581" y="814"/>
                    <a:pt x="14976" y="574"/>
                    <a:pt x="16701" y="574"/>
                  </a:cubicBezTo>
                  <a:close/>
                  <a:moveTo>
                    <a:pt x="16682" y="1"/>
                  </a:moveTo>
                  <a:cubicBezTo>
                    <a:pt x="14858" y="1"/>
                    <a:pt x="13415" y="264"/>
                    <a:pt x="13324" y="280"/>
                  </a:cubicBezTo>
                  <a:cubicBezTo>
                    <a:pt x="13316" y="282"/>
                    <a:pt x="13308" y="283"/>
                    <a:pt x="13300" y="285"/>
                  </a:cubicBezTo>
                  <a:cubicBezTo>
                    <a:pt x="8370" y="1656"/>
                    <a:pt x="102" y="4131"/>
                    <a:pt x="119" y="5316"/>
                  </a:cubicBezTo>
                  <a:cubicBezTo>
                    <a:pt x="126" y="5776"/>
                    <a:pt x="105" y="11046"/>
                    <a:pt x="81" y="17148"/>
                  </a:cubicBezTo>
                  <a:cubicBezTo>
                    <a:pt x="46" y="26189"/>
                    <a:pt x="1" y="37439"/>
                    <a:pt x="22" y="38914"/>
                  </a:cubicBezTo>
                  <a:cubicBezTo>
                    <a:pt x="55" y="41287"/>
                    <a:pt x="2779" y="43198"/>
                    <a:pt x="8115" y="44594"/>
                  </a:cubicBezTo>
                  <a:cubicBezTo>
                    <a:pt x="10195" y="45138"/>
                    <a:pt x="13607" y="45363"/>
                    <a:pt x="16880" y="45363"/>
                  </a:cubicBezTo>
                  <a:cubicBezTo>
                    <a:pt x="20579" y="45363"/>
                    <a:pt x="24103" y="45075"/>
                    <a:pt x="25322" y="44632"/>
                  </a:cubicBezTo>
                  <a:cubicBezTo>
                    <a:pt x="25630" y="44519"/>
                    <a:pt x="25954" y="44407"/>
                    <a:pt x="26285" y="44292"/>
                  </a:cubicBezTo>
                  <a:cubicBezTo>
                    <a:pt x="28422" y="43550"/>
                    <a:pt x="30631" y="42784"/>
                    <a:pt x="30978" y="41406"/>
                  </a:cubicBezTo>
                  <a:cubicBezTo>
                    <a:pt x="31239" y="40372"/>
                    <a:pt x="31218" y="33298"/>
                    <a:pt x="31203" y="28134"/>
                  </a:cubicBezTo>
                  <a:cubicBezTo>
                    <a:pt x="31198" y="25916"/>
                    <a:pt x="31192" y="24163"/>
                    <a:pt x="31211" y="23448"/>
                  </a:cubicBezTo>
                  <a:cubicBezTo>
                    <a:pt x="31232" y="22606"/>
                    <a:pt x="31570" y="21048"/>
                    <a:pt x="31929" y="19400"/>
                  </a:cubicBezTo>
                  <a:cubicBezTo>
                    <a:pt x="32601" y="16312"/>
                    <a:pt x="33362" y="12813"/>
                    <a:pt x="32834" y="11058"/>
                  </a:cubicBezTo>
                  <a:cubicBezTo>
                    <a:pt x="32049" y="8451"/>
                    <a:pt x="30475" y="6150"/>
                    <a:pt x="28728" y="5054"/>
                  </a:cubicBezTo>
                  <a:cubicBezTo>
                    <a:pt x="28473" y="4894"/>
                    <a:pt x="28151" y="4683"/>
                    <a:pt x="27780" y="4441"/>
                  </a:cubicBezTo>
                  <a:cubicBezTo>
                    <a:pt x="25716" y="3088"/>
                    <a:pt x="22263" y="826"/>
                    <a:pt x="19716" y="289"/>
                  </a:cubicBezTo>
                  <a:cubicBezTo>
                    <a:pt x="18693" y="73"/>
                    <a:pt x="17636" y="1"/>
                    <a:pt x="16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3086125" y="2295675"/>
              <a:ext cx="88675" cy="883775"/>
            </a:xfrm>
            <a:custGeom>
              <a:avLst/>
              <a:gdLst/>
              <a:ahLst/>
              <a:cxnLst/>
              <a:rect l="l" t="t" r="r" b="b"/>
              <a:pathLst>
                <a:path w="3547" h="35351" extrusionOk="0">
                  <a:moveTo>
                    <a:pt x="310" y="1"/>
                  </a:moveTo>
                  <a:cubicBezTo>
                    <a:pt x="293" y="1"/>
                    <a:pt x="276" y="2"/>
                    <a:pt x="259" y="6"/>
                  </a:cubicBezTo>
                  <a:cubicBezTo>
                    <a:pt x="103" y="33"/>
                    <a:pt x="0" y="182"/>
                    <a:pt x="28" y="337"/>
                  </a:cubicBezTo>
                  <a:cubicBezTo>
                    <a:pt x="45" y="427"/>
                    <a:pt x="1652" y="9427"/>
                    <a:pt x="892" y="13702"/>
                  </a:cubicBezTo>
                  <a:cubicBezTo>
                    <a:pt x="358" y="16705"/>
                    <a:pt x="897" y="26699"/>
                    <a:pt x="1443" y="28756"/>
                  </a:cubicBezTo>
                  <a:cubicBezTo>
                    <a:pt x="2137" y="31377"/>
                    <a:pt x="2306" y="34433"/>
                    <a:pt x="1369" y="34800"/>
                  </a:cubicBezTo>
                  <a:cubicBezTo>
                    <a:pt x="1241" y="34850"/>
                    <a:pt x="1166" y="34983"/>
                    <a:pt x="1192" y="35119"/>
                  </a:cubicBezTo>
                  <a:cubicBezTo>
                    <a:pt x="1217" y="35253"/>
                    <a:pt x="1334" y="35351"/>
                    <a:pt x="1471" y="35351"/>
                  </a:cubicBezTo>
                  <a:cubicBezTo>
                    <a:pt x="1472" y="35351"/>
                    <a:pt x="1472" y="35351"/>
                    <a:pt x="1473" y="35351"/>
                  </a:cubicBezTo>
                  <a:cubicBezTo>
                    <a:pt x="1508" y="35351"/>
                    <a:pt x="1544" y="35344"/>
                    <a:pt x="1577" y="35331"/>
                  </a:cubicBezTo>
                  <a:cubicBezTo>
                    <a:pt x="3546" y="34561"/>
                    <a:pt x="2010" y="28669"/>
                    <a:pt x="1995" y="28610"/>
                  </a:cubicBezTo>
                  <a:cubicBezTo>
                    <a:pt x="1458" y="26587"/>
                    <a:pt x="929" y="16757"/>
                    <a:pt x="1454" y="13802"/>
                  </a:cubicBezTo>
                  <a:cubicBezTo>
                    <a:pt x="2231" y="9427"/>
                    <a:pt x="658" y="609"/>
                    <a:pt x="590" y="236"/>
                  </a:cubicBezTo>
                  <a:cubicBezTo>
                    <a:pt x="565" y="98"/>
                    <a:pt x="445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2805025" y="1952550"/>
              <a:ext cx="390350" cy="379525"/>
            </a:xfrm>
            <a:custGeom>
              <a:avLst/>
              <a:gdLst/>
              <a:ahLst/>
              <a:cxnLst/>
              <a:rect l="l" t="t" r="r" b="b"/>
              <a:pathLst>
                <a:path w="15614" h="15181" extrusionOk="0">
                  <a:moveTo>
                    <a:pt x="7579" y="0"/>
                  </a:moveTo>
                  <a:cubicBezTo>
                    <a:pt x="7504" y="0"/>
                    <a:pt x="7437" y="7"/>
                    <a:pt x="7377" y="21"/>
                  </a:cubicBezTo>
                  <a:cubicBezTo>
                    <a:pt x="6243" y="280"/>
                    <a:pt x="5116" y="946"/>
                    <a:pt x="5116" y="946"/>
                  </a:cubicBezTo>
                  <a:cubicBezTo>
                    <a:pt x="5116" y="946"/>
                    <a:pt x="5091" y="945"/>
                    <a:pt x="5048" y="945"/>
                  </a:cubicBezTo>
                  <a:cubicBezTo>
                    <a:pt x="4754" y="945"/>
                    <a:pt x="3591" y="991"/>
                    <a:pt x="3178" y="1705"/>
                  </a:cubicBezTo>
                  <a:cubicBezTo>
                    <a:pt x="2701" y="2523"/>
                    <a:pt x="1" y="6784"/>
                    <a:pt x="1" y="6784"/>
                  </a:cubicBezTo>
                  <a:lnTo>
                    <a:pt x="3530" y="15181"/>
                  </a:lnTo>
                  <a:lnTo>
                    <a:pt x="7619" y="11387"/>
                  </a:lnTo>
                  <a:lnTo>
                    <a:pt x="11553" y="14011"/>
                  </a:lnTo>
                  <a:lnTo>
                    <a:pt x="13128" y="10497"/>
                  </a:lnTo>
                  <a:lnTo>
                    <a:pt x="15613" y="13955"/>
                  </a:lnTo>
                  <a:cubicBezTo>
                    <a:pt x="15613" y="13955"/>
                    <a:pt x="14365" y="6094"/>
                    <a:pt x="13525" y="4076"/>
                  </a:cubicBezTo>
                  <a:cubicBezTo>
                    <a:pt x="12729" y="2163"/>
                    <a:pt x="8938" y="0"/>
                    <a:pt x="757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2797525" y="1945450"/>
              <a:ext cx="405400" cy="393750"/>
            </a:xfrm>
            <a:custGeom>
              <a:avLst/>
              <a:gdLst/>
              <a:ahLst/>
              <a:cxnLst/>
              <a:rect l="l" t="t" r="r" b="b"/>
              <a:pathLst>
                <a:path w="16216" h="15750" extrusionOk="0">
                  <a:moveTo>
                    <a:pt x="7882" y="568"/>
                  </a:moveTo>
                  <a:cubicBezTo>
                    <a:pt x="9019" y="568"/>
                    <a:pt x="12793" y="2625"/>
                    <a:pt x="13561" y="4469"/>
                  </a:cubicBezTo>
                  <a:cubicBezTo>
                    <a:pt x="14183" y="5961"/>
                    <a:pt x="15047" y="10803"/>
                    <a:pt x="15433" y="13080"/>
                  </a:cubicBezTo>
                  <a:lnTo>
                    <a:pt x="13660" y="10614"/>
                  </a:lnTo>
                  <a:cubicBezTo>
                    <a:pt x="13605" y="10539"/>
                    <a:pt x="13519" y="10495"/>
                    <a:pt x="13427" y="10495"/>
                  </a:cubicBezTo>
                  <a:cubicBezTo>
                    <a:pt x="13417" y="10495"/>
                    <a:pt x="13408" y="10496"/>
                    <a:pt x="13399" y="10497"/>
                  </a:cubicBezTo>
                  <a:cubicBezTo>
                    <a:pt x="13298" y="10506"/>
                    <a:pt x="13210" y="10571"/>
                    <a:pt x="13168" y="10663"/>
                  </a:cubicBezTo>
                  <a:lnTo>
                    <a:pt x="11731" y="13870"/>
                  </a:lnTo>
                  <a:lnTo>
                    <a:pt x="8077" y="11434"/>
                  </a:lnTo>
                  <a:cubicBezTo>
                    <a:pt x="8029" y="11401"/>
                    <a:pt x="7973" y="11385"/>
                    <a:pt x="7918" y="11385"/>
                  </a:cubicBezTo>
                  <a:cubicBezTo>
                    <a:pt x="7848" y="11385"/>
                    <a:pt x="7778" y="11411"/>
                    <a:pt x="7724" y="11461"/>
                  </a:cubicBezTo>
                  <a:lnTo>
                    <a:pt x="3935" y="14978"/>
                  </a:lnTo>
                  <a:lnTo>
                    <a:pt x="622" y="7095"/>
                  </a:lnTo>
                  <a:cubicBezTo>
                    <a:pt x="1080" y="6370"/>
                    <a:pt x="3292" y="2876"/>
                    <a:pt x="3724" y="2131"/>
                  </a:cubicBezTo>
                  <a:cubicBezTo>
                    <a:pt x="4024" y="1616"/>
                    <a:pt x="4935" y="1514"/>
                    <a:pt x="5337" y="1514"/>
                  </a:cubicBezTo>
                  <a:cubicBezTo>
                    <a:pt x="5361" y="1514"/>
                    <a:pt x="5384" y="1514"/>
                    <a:pt x="5404" y="1515"/>
                  </a:cubicBezTo>
                  <a:cubicBezTo>
                    <a:pt x="5409" y="1515"/>
                    <a:pt x="5414" y="1515"/>
                    <a:pt x="5420" y="1515"/>
                  </a:cubicBezTo>
                  <a:cubicBezTo>
                    <a:pt x="5470" y="1515"/>
                    <a:pt x="5518" y="1501"/>
                    <a:pt x="5561" y="1475"/>
                  </a:cubicBezTo>
                  <a:cubicBezTo>
                    <a:pt x="5571" y="1469"/>
                    <a:pt x="6665" y="829"/>
                    <a:pt x="7740" y="582"/>
                  </a:cubicBezTo>
                  <a:cubicBezTo>
                    <a:pt x="7781" y="573"/>
                    <a:pt x="7829" y="568"/>
                    <a:pt x="7882" y="568"/>
                  </a:cubicBezTo>
                  <a:close/>
                  <a:moveTo>
                    <a:pt x="7861" y="1"/>
                  </a:moveTo>
                  <a:cubicBezTo>
                    <a:pt x="7770" y="1"/>
                    <a:pt x="7686" y="9"/>
                    <a:pt x="7613" y="26"/>
                  </a:cubicBezTo>
                  <a:cubicBezTo>
                    <a:pt x="6601" y="258"/>
                    <a:pt x="5613" y="789"/>
                    <a:pt x="5341" y="943"/>
                  </a:cubicBezTo>
                  <a:cubicBezTo>
                    <a:pt x="4994" y="943"/>
                    <a:pt x="3720" y="1004"/>
                    <a:pt x="3231" y="1844"/>
                  </a:cubicBezTo>
                  <a:cubicBezTo>
                    <a:pt x="2763" y="2648"/>
                    <a:pt x="87" y="6872"/>
                    <a:pt x="60" y="6916"/>
                  </a:cubicBezTo>
                  <a:cubicBezTo>
                    <a:pt x="10" y="6994"/>
                    <a:pt x="1" y="7093"/>
                    <a:pt x="37" y="7179"/>
                  </a:cubicBezTo>
                  <a:lnTo>
                    <a:pt x="3567" y="15575"/>
                  </a:lnTo>
                  <a:cubicBezTo>
                    <a:pt x="3603" y="15661"/>
                    <a:pt x="3679" y="15724"/>
                    <a:pt x="3770" y="15743"/>
                  </a:cubicBezTo>
                  <a:cubicBezTo>
                    <a:pt x="3790" y="15747"/>
                    <a:pt x="3809" y="15750"/>
                    <a:pt x="3830" y="15750"/>
                  </a:cubicBezTo>
                  <a:cubicBezTo>
                    <a:pt x="3902" y="15750"/>
                    <a:pt x="3971" y="15722"/>
                    <a:pt x="4024" y="15674"/>
                  </a:cubicBezTo>
                  <a:lnTo>
                    <a:pt x="7947" y="12034"/>
                  </a:lnTo>
                  <a:lnTo>
                    <a:pt x="11695" y="14533"/>
                  </a:lnTo>
                  <a:cubicBezTo>
                    <a:pt x="11744" y="14566"/>
                    <a:pt x="11799" y="14581"/>
                    <a:pt x="11853" y="14581"/>
                  </a:cubicBezTo>
                  <a:cubicBezTo>
                    <a:pt x="11961" y="14581"/>
                    <a:pt x="12066" y="14520"/>
                    <a:pt x="12114" y="14412"/>
                  </a:cubicBezTo>
                  <a:lnTo>
                    <a:pt x="13485" y="11350"/>
                  </a:lnTo>
                  <a:lnTo>
                    <a:pt x="15681" y="14405"/>
                  </a:lnTo>
                  <a:cubicBezTo>
                    <a:pt x="15736" y="14482"/>
                    <a:pt x="15823" y="14524"/>
                    <a:pt x="15913" y="14524"/>
                  </a:cubicBezTo>
                  <a:cubicBezTo>
                    <a:pt x="15949" y="14524"/>
                    <a:pt x="15986" y="14517"/>
                    <a:pt x="16021" y="14503"/>
                  </a:cubicBezTo>
                  <a:cubicBezTo>
                    <a:pt x="16144" y="14452"/>
                    <a:pt x="16216" y="14324"/>
                    <a:pt x="16195" y="14193"/>
                  </a:cubicBezTo>
                  <a:cubicBezTo>
                    <a:pt x="16144" y="13871"/>
                    <a:pt x="14932" y="6276"/>
                    <a:pt x="14088" y="4250"/>
                  </a:cubicBezTo>
                  <a:cubicBezTo>
                    <a:pt x="13253" y="2244"/>
                    <a:pt x="9374" y="1"/>
                    <a:pt x="7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2920425" y="1827975"/>
              <a:ext cx="194300" cy="474875"/>
            </a:xfrm>
            <a:custGeom>
              <a:avLst/>
              <a:gdLst/>
              <a:ahLst/>
              <a:cxnLst/>
              <a:rect l="l" t="t" r="r" b="b"/>
              <a:pathLst>
                <a:path w="7772" h="18995" extrusionOk="0">
                  <a:moveTo>
                    <a:pt x="498" y="1"/>
                  </a:moveTo>
                  <a:cubicBezTo>
                    <a:pt x="498" y="1"/>
                    <a:pt x="1" y="5123"/>
                    <a:pt x="31" y="7234"/>
                  </a:cubicBezTo>
                  <a:cubicBezTo>
                    <a:pt x="61" y="9346"/>
                    <a:pt x="2407" y="14429"/>
                    <a:pt x="3068" y="15231"/>
                  </a:cubicBezTo>
                  <a:cubicBezTo>
                    <a:pt x="3729" y="16035"/>
                    <a:pt x="6937" y="18994"/>
                    <a:pt x="6937" y="18994"/>
                  </a:cubicBezTo>
                  <a:cubicBezTo>
                    <a:pt x="6937" y="18994"/>
                    <a:pt x="7362" y="14522"/>
                    <a:pt x="7501" y="12895"/>
                  </a:cubicBezTo>
                  <a:cubicBezTo>
                    <a:pt x="7640" y="11269"/>
                    <a:pt x="7772" y="9075"/>
                    <a:pt x="7772" y="9075"/>
                  </a:cubicBezTo>
                  <a:cubicBezTo>
                    <a:pt x="7772" y="9075"/>
                    <a:pt x="4320" y="6199"/>
                    <a:pt x="3237" y="4265"/>
                  </a:cubicBezTo>
                  <a:cubicBezTo>
                    <a:pt x="2155" y="2331"/>
                    <a:pt x="498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2913325" y="1820825"/>
              <a:ext cx="208675" cy="489150"/>
            </a:xfrm>
            <a:custGeom>
              <a:avLst/>
              <a:gdLst/>
              <a:ahLst/>
              <a:cxnLst/>
              <a:rect l="l" t="t" r="r" b="b"/>
              <a:pathLst>
                <a:path w="8347" h="19566" extrusionOk="0">
                  <a:moveTo>
                    <a:pt x="994" y="1092"/>
                  </a:moveTo>
                  <a:cubicBezTo>
                    <a:pt x="1560" y="1918"/>
                    <a:pt x="2551" y="3402"/>
                    <a:pt x="3272" y="4691"/>
                  </a:cubicBezTo>
                  <a:cubicBezTo>
                    <a:pt x="4270" y="6474"/>
                    <a:pt x="7149" y="8966"/>
                    <a:pt x="7762" y="9486"/>
                  </a:cubicBezTo>
                  <a:cubicBezTo>
                    <a:pt x="7731" y="9999"/>
                    <a:pt x="7618" y="11790"/>
                    <a:pt x="7500" y="13156"/>
                  </a:cubicBezTo>
                  <a:cubicBezTo>
                    <a:pt x="7392" y="14423"/>
                    <a:pt x="7111" y="17417"/>
                    <a:pt x="6992" y="18678"/>
                  </a:cubicBezTo>
                  <a:cubicBezTo>
                    <a:pt x="6100" y="17847"/>
                    <a:pt x="4070" y="15943"/>
                    <a:pt x="3572" y="15336"/>
                  </a:cubicBezTo>
                  <a:cubicBezTo>
                    <a:pt x="2973" y="14610"/>
                    <a:pt x="630" y="9570"/>
                    <a:pt x="600" y="7516"/>
                  </a:cubicBezTo>
                  <a:cubicBezTo>
                    <a:pt x="578" y="5936"/>
                    <a:pt x="858" y="2605"/>
                    <a:pt x="994" y="1092"/>
                  </a:cubicBezTo>
                  <a:close/>
                  <a:moveTo>
                    <a:pt x="783" y="1"/>
                  </a:moveTo>
                  <a:cubicBezTo>
                    <a:pt x="647" y="1"/>
                    <a:pt x="513" y="97"/>
                    <a:pt x="497" y="258"/>
                  </a:cubicBezTo>
                  <a:cubicBezTo>
                    <a:pt x="476" y="468"/>
                    <a:pt x="0" y="5422"/>
                    <a:pt x="29" y="7525"/>
                  </a:cubicBezTo>
                  <a:cubicBezTo>
                    <a:pt x="61" y="9784"/>
                    <a:pt x="2470" y="14897"/>
                    <a:pt x="3131" y="15699"/>
                  </a:cubicBezTo>
                  <a:cubicBezTo>
                    <a:pt x="3798" y="16508"/>
                    <a:pt x="6896" y="19369"/>
                    <a:pt x="7028" y="19490"/>
                  </a:cubicBezTo>
                  <a:cubicBezTo>
                    <a:pt x="7081" y="19539"/>
                    <a:pt x="7149" y="19566"/>
                    <a:pt x="7221" y="19566"/>
                  </a:cubicBezTo>
                  <a:cubicBezTo>
                    <a:pt x="7368" y="19566"/>
                    <a:pt x="7491" y="19454"/>
                    <a:pt x="7505" y="19307"/>
                  </a:cubicBezTo>
                  <a:cubicBezTo>
                    <a:pt x="7505" y="19307"/>
                    <a:pt x="7929" y="14833"/>
                    <a:pt x="8069" y="13206"/>
                  </a:cubicBezTo>
                  <a:cubicBezTo>
                    <a:pt x="8207" y="11595"/>
                    <a:pt x="8340" y="9400"/>
                    <a:pt x="8341" y="9378"/>
                  </a:cubicBezTo>
                  <a:cubicBezTo>
                    <a:pt x="8346" y="9287"/>
                    <a:pt x="8308" y="9199"/>
                    <a:pt x="8238" y="9141"/>
                  </a:cubicBezTo>
                  <a:cubicBezTo>
                    <a:pt x="8204" y="9113"/>
                    <a:pt x="4815" y="6278"/>
                    <a:pt x="3770" y="4412"/>
                  </a:cubicBezTo>
                  <a:cubicBezTo>
                    <a:pt x="2692" y="2487"/>
                    <a:pt x="1030" y="144"/>
                    <a:pt x="1013" y="121"/>
                  </a:cubicBezTo>
                  <a:cubicBezTo>
                    <a:pt x="954" y="39"/>
                    <a:pt x="868" y="1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2745225" y="1372925"/>
              <a:ext cx="616975" cy="587900"/>
            </a:xfrm>
            <a:custGeom>
              <a:avLst/>
              <a:gdLst/>
              <a:ahLst/>
              <a:cxnLst/>
              <a:rect l="l" t="t" r="r" b="b"/>
              <a:pathLst>
                <a:path w="24679" h="23516" extrusionOk="0">
                  <a:moveTo>
                    <a:pt x="12855" y="1"/>
                  </a:moveTo>
                  <a:cubicBezTo>
                    <a:pt x="9343" y="1"/>
                    <a:pt x="4767" y="2121"/>
                    <a:pt x="2618" y="5683"/>
                  </a:cubicBezTo>
                  <a:cubicBezTo>
                    <a:pt x="0" y="10024"/>
                    <a:pt x="3578" y="16146"/>
                    <a:pt x="3675" y="17200"/>
                  </a:cubicBezTo>
                  <a:cubicBezTo>
                    <a:pt x="3770" y="18255"/>
                    <a:pt x="1585" y="18773"/>
                    <a:pt x="1597" y="19666"/>
                  </a:cubicBezTo>
                  <a:cubicBezTo>
                    <a:pt x="1610" y="20558"/>
                    <a:pt x="2214" y="23069"/>
                    <a:pt x="4980" y="23435"/>
                  </a:cubicBezTo>
                  <a:cubicBezTo>
                    <a:pt x="5399" y="23491"/>
                    <a:pt x="5773" y="23515"/>
                    <a:pt x="6107" y="23515"/>
                  </a:cubicBezTo>
                  <a:cubicBezTo>
                    <a:pt x="7976" y="23515"/>
                    <a:pt x="8581" y="22742"/>
                    <a:pt x="8782" y="22326"/>
                  </a:cubicBezTo>
                  <a:cubicBezTo>
                    <a:pt x="9018" y="21835"/>
                    <a:pt x="15484" y="13866"/>
                    <a:pt x="16449" y="13121"/>
                  </a:cubicBezTo>
                  <a:cubicBezTo>
                    <a:pt x="16805" y="12846"/>
                    <a:pt x="17318" y="12512"/>
                    <a:pt x="17823" y="12200"/>
                  </a:cubicBezTo>
                  <a:cubicBezTo>
                    <a:pt x="18213" y="13954"/>
                    <a:pt x="19644" y="15835"/>
                    <a:pt x="20173" y="15835"/>
                  </a:cubicBezTo>
                  <a:cubicBezTo>
                    <a:pt x="20191" y="15835"/>
                    <a:pt x="20207" y="15833"/>
                    <a:pt x="20222" y="15829"/>
                  </a:cubicBezTo>
                  <a:cubicBezTo>
                    <a:pt x="20870" y="15658"/>
                    <a:pt x="24180" y="14312"/>
                    <a:pt x="24460" y="11059"/>
                  </a:cubicBezTo>
                  <a:cubicBezTo>
                    <a:pt x="24678" y="8503"/>
                    <a:pt x="22356" y="6840"/>
                    <a:pt x="21351" y="6243"/>
                  </a:cubicBezTo>
                  <a:cubicBezTo>
                    <a:pt x="20747" y="3784"/>
                    <a:pt x="18073" y="1345"/>
                    <a:pt x="14968" y="311"/>
                  </a:cubicBezTo>
                  <a:cubicBezTo>
                    <a:pt x="14339" y="102"/>
                    <a:pt x="13622" y="1"/>
                    <a:pt x="1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2751250" y="1365225"/>
              <a:ext cx="618225" cy="602725"/>
            </a:xfrm>
            <a:custGeom>
              <a:avLst/>
              <a:gdLst/>
              <a:ahLst/>
              <a:cxnLst/>
              <a:rect l="l" t="t" r="r" b="b"/>
              <a:pathLst>
                <a:path w="24729" h="24109" extrusionOk="0">
                  <a:moveTo>
                    <a:pt x="12620" y="596"/>
                  </a:moveTo>
                  <a:cubicBezTo>
                    <a:pt x="13357" y="596"/>
                    <a:pt x="14041" y="691"/>
                    <a:pt x="14637" y="890"/>
                  </a:cubicBezTo>
                  <a:cubicBezTo>
                    <a:pt x="17708" y="1913"/>
                    <a:pt x="20256" y="4269"/>
                    <a:pt x="20832" y="6619"/>
                  </a:cubicBezTo>
                  <a:cubicBezTo>
                    <a:pt x="20851" y="6694"/>
                    <a:pt x="20898" y="6757"/>
                    <a:pt x="20964" y="6798"/>
                  </a:cubicBezTo>
                  <a:cubicBezTo>
                    <a:pt x="21925" y="7367"/>
                    <a:pt x="24139" y="8950"/>
                    <a:pt x="23934" y="11343"/>
                  </a:cubicBezTo>
                  <a:cubicBezTo>
                    <a:pt x="23644" y="14724"/>
                    <a:pt x="19945" y="15853"/>
                    <a:pt x="19938" y="15859"/>
                  </a:cubicBezTo>
                  <a:cubicBezTo>
                    <a:pt x="19615" y="15816"/>
                    <a:pt x="18248" y="14186"/>
                    <a:pt x="17860" y="12447"/>
                  </a:cubicBezTo>
                  <a:cubicBezTo>
                    <a:pt x="17829" y="12309"/>
                    <a:pt x="17708" y="12223"/>
                    <a:pt x="17580" y="12223"/>
                  </a:cubicBezTo>
                  <a:cubicBezTo>
                    <a:pt x="17530" y="12223"/>
                    <a:pt x="17478" y="12237"/>
                    <a:pt x="17431" y="12266"/>
                  </a:cubicBezTo>
                  <a:cubicBezTo>
                    <a:pt x="16821" y="12643"/>
                    <a:pt x="16351" y="12959"/>
                    <a:pt x="16033" y="13204"/>
                  </a:cubicBezTo>
                  <a:cubicBezTo>
                    <a:pt x="15094" y="13928"/>
                    <a:pt x="8577" y="21902"/>
                    <a:pt x="8283" y="22510"/>
                  </a:cubicBezTo>
                  <a:cubicBezTo>
                    <a:pt x="8084" y="22925"/>
                    <a:pt x="7511" y="23539"/>
                    <a:pt x="5877" y="23539"/>
                  </a:cubicBezTo>
                  <a:cubicBezTo>
                    <a:pt x="5554" y="23539"/>
                    <a:pt x="5189" y="23515"/>
                    <a:pt x="4777" y="23460"/>
                  </a:cubicBezTo>
                  <a:cubicBezTo>
                    <a:pt x="2241" y="23123"/>
                    <a:pt x="1654" y="20826"/>
                    <a:pt x="1642" y="19970"/>
                  </a:cubicBezTo>
                  <a:cubicBezTo>
                    <a:pt x="1639" y="19699"/>
                    <a:pt x="2098" y="19379"/>
                    <a:pt x="2503" y="19097"/>
                  </a:cubicBezTo>
                  <a:cubicBezTo>
                    <a:pt x="3103" y="18678"/>
                    <a:pt x="3784" y="18204"/>
                    <a:pt x="3719" y="17482"/>
                  </a:cubicBezTo>
                  <a:cubicBezTo>
                    <a:pt x="3694" y="17217"/>
                    <a:pt x="3520" y="16774"/>
                    <a:pt x="3256" y="16104"/>
                  </a:cubicBezTo>
                  <a:cubicBezTo>
                    <a:pt x="2340" y="13773"/>
                    <a:pt x="634" y="9433"/>
                    <a:pt x="2622" y="6139"/>
                  </a:cubicBezTo>
                  <a:cubicBezTo>
                    <a:pt x="4736" y="2634"/>
                    <a:pt x="9233" y="596"/>
                    <a:pt x="12620" y="596"/>
                  </a:cubicBezTo>
                  <a:close/>
                  <a:moveTo>
                    <a:pt x="12549" y="0"/>
                  </a:moveTo>
                  <a:cubicBezTo>
                    <a:pt x="8568" y="0"/>
                    <a:pt x="3979" y="2784"/>
                    <a:pt x="2132" y="5843"/>
                  </a:cubicBezTo>
                  <a:cubicBezTo>
                    <a:pt x="1" y="9380"/>
                    <a:pt x="1840" y="14062"/>
                    <a:pt x="2725" y="16312"/>
                  </a:cubicBezTo>
                  <a:cubicBezTo>
                    <a:pt x="2943" y="16869"/>
                    <a:pt x="3133" y="17351"/>
                    <a:pt x="3149" y="17534"/>
                  </a:cubicBezTo>
                  <a:cubicBezTo>
                    <a:pt x="3185" y="17925"/>
                    <a:pt x="2672" y="18282"/>
                    <a:pt x="2176" y="18628"/>
                  </a:cubicBezTo>
                  <a:cubicBezTo>
                    <a:pt x="1629" y="19010"/>
                    <a:pt x="1063" y="19404"/>
                    <a:pt x="1071" y="19978"/>
                  </a:cubicBezTo>
                  <a:cubicBezTo>
                    <a:pt x="1084" y="20972"/>
                    <a:pt x="1764" y="23636"/>
                    <a:pt x="4701" y="24026"/>
                  </a:cubicBezTo>
                  <a:cubicBezTo>
                    <a:pt x="5086" y="24079"/>
                    <a:pt x="5474" y="24106"/>
                    <a:pt x="5863" y="24108"/>
                  </a:cubicBezTo>
                  <a:cubicBezTo>
                    <a:pt x="7819" y="24108"/>
                    <a:pt x="8538" y="23298"/>
                    <a:pt x="8797" y="22759"/>
                  </a:cubicBezTo>
                  <a:cubicBezTo>
                    <a:pt x="9005" y="22361"/>
                    <a:pt x="15382" y="14428"/>
                    <a:pt x="16382" y="13655"/>
                  </a:cubicBezTo>
                  <a:cubicBezTo>
                    <a:pt x="16626" y="13467"/>
                    <a:pt x="16969" y="13233"/>
                    <a:pt x="17403" y="12956"/>
                  </a:cubicBezTo>
                  <a:cubicBezTo>
                    <a:pt x="17833" y="14391"/>
                    <a:pt x="18854" y="15882"/>
                    <a:pt x="19546" y="16303"/>
                  </a:cubicBezTo>
                  <a:cubicBezTo>
                    <a:pt x="19684" y="16387"/>
                    <a:pt x="19814" y="16430"/>
                    <a:pt x="19932" y="16430"/>
                  </a:cubicBezTo>
                  <a:cubicBezTo>
                    <a:pt x="19974" y="16430"/>
                    <a:pt x="20015" y="16424"/>
                    <a:pt x="20054" y="16413"/>
                  </a:cubicBezTo>
                  <a:cubicBezTo>
                    <a:pt x="21120" y="16132"/>
                    <a:pt x="24227" y="14602"/>
                    <a:pt x="24502" y="11392"/>
                  </a:cubicBezTo>
                  <a:cubicBezTo>
                    <a:pt x="24729" y="8761"/>
                    <a:pt x="22456" y="7040"/>
                    <a:pt x="21356" y="6367"/>
                  </a:cubicBezTo>
                  <a:cubicBezTo>
                    <a:pt x="20683" y="3875"/>
                    <a:pt x="18014" y="1413"/>
                    <a:pt x="14817" y="348"/>
                  </a:cubicBezTo>
                  <a:cubicBezTo>
                    <a:pt x="14102" y="110"/>
                    <a:pt x="13338" y="0"/>
                    <a:pt x="1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3130250" y="1481050"/>
              <a:ext cx="145375" cy="139850"/>
            </a:xfrm>
            <a:custGeom>
              <a:avLst/>
              <a:gdLst/>
              <a:ahLst/>
              <a:cxnLst/>
              <a:rect l="l" t="t" r="r" b="b"/>
              <a:pathLst>
                <a:path w="5815" h="5594" extrusionOk="0">
                  <a:moveTo>
                    <a:pt x="3183" y="0"/>
                  </a:moveTo>
                  <a:cubicBezTo>
                    <a:pt x="3136" y="0"/>
                    <a:pt x="3091" y="3"/>
                    <a:pt x="3049" y="9"/>
                  </a:cubicBezTo>
                  <a:cubicBezTo>
                    <a:pt x="1566" y="201"/>
                    <a:pt x="207" y="3693"/>
                    <a:pt x="56" y="4090"/>
                  </a:cubicBezTo>
                  <a:cubicBezTo>
                    <a:pt x="1" y="4238"/>
                    <a:pt x="75" y="4403"/>
                    <a:pt x="222" y="4459"/>
                  </a:cubicBezTo>
                  <a:cubicBezTo>
                    <a:pt x="256" y="4471"/>
                    <a:pt x="290" y="4477"/>
                    <a:pt x="323" y="4477"/>
                  </a:cubicBezTo>
                  <a:cubicBezTo>
                    <a:pt x="439" y="4477"/>
                    <a:pt x="547" y="4407"/>
                    <a:pt x="591" y="4292"/>
                  </a:cubicBezTo>
                  <a:cubicBezTo>
                    <a:pt x="1112" y="2915"/>
                    <a:pt x="2260" y="686"/>
                    <a:pt x="3123" y="574"/>
                  </a:cubicBezTo>
                  <a:cubicBezTo>
                    <a:pt x="3138" y="572"/>
                    <a:pt x="3160" y="570"/>
                    <a:pt x="3187" y="570"/>
                  </a:cubicBezTo>
                  <a:cubicBezTo>
                    <a:pt x="3298" y="570"/>
                    <a:pt x="3498" y="615"/>
                    <a:pt x="3736" y="949"/>
                  </a:cubicBezTo>
                  <a:cubicBezTo>
                    <a:pt x="5162" y="2949"/>
                    <a:pt x="4281" y="5177"/>
                    <a:pt x="4271" y="5199"/>
                  </a:cubicBezTo>
                  <a:cubicBezTo>
                    <a:pt x="4194" y="5387"/>
                    <a:pt x="4333" y="5594"/>
                    <a:pt x="4536" y="5594"/>
                  </a:cubicBezTo>
                  <a:cubicBezTo>
                    <a:pt x="4651" y="5594"/>
                    <a:pt x="4756" y="5523"/>
                    <a:pt x="4799" y="5416"/>
                  </a:cubicBezTo>
                  <a:cubicBezTo>
                    <a:pt x="4842" y="5313"/>
                    <a:pt x="5815" y="2880"/>
                    <a:pt x="4201" y="617"/>
                  </a:cubicBezTo>
                  <a:cubicBezTo>
                    <a:pt x="3849" y="124"/>
                    <a:pt x="3473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2834150" y="1708775"/>
              <a:ext cx="37025" cy="19950"/>
            </a:xfrm>
            <a:custGeom>
              <a:avLst/>
              <a:gdLst/>
              <a:ahLst/>
              <a:cxnLst/>
              <a:rect l="l" t="t" r="r" b="b"/>
              <a:pathLst>
                <a:path w="1481" h="798" extrusionOk="0">
                  <a:moveTo>
                    <a:pt x="323" y="1"/>
                  </a:moveTo>
                  <a:cubicBezTo>
                    <a:pt x="208" y="1"/>
                    <a:pt x="100" y="70"/>
                    <a:pt x="57" y="184"/>
                  </a:cubicBezTo>
                  <a:cubicBezTo>
                    <a:pt x="0" y="331"/>
                    <a:pt x="74" y="496"/>
                    <a:pt x="221" y="553"/>
                  </a:cubicBezTo>
                  <a:cubicBezTo>
                    <a:pt x="494" y="657"/>
                    <a:pt x="802" y="737"/>
                    <a:pt x="1136" y="793"/>
                  </a:cubicBezTo>
                  <a:cubicBezTo>
                    <a:pt x="1152" y="796"/>
                    <a:pt x="1168" y="797"/>
                    <a:pt x="1183" y="797"/>
                  </a:cubicBezTo>
                  <a:cubicBezTo>
                    <a:pt x="1332" y="797"/>
                    <a:pt x="1456" y="683"/>
                    <a:pt x="1468" y="534"/>
                  </a:cubicBezTo>
                  <a:cubicBezTo>
                    <a:pt x="1481" y="386"/>
                    <a:pt x="1377" y="254"/>
                    <a:pt x="1230" y="230"/>
                  </a:cubicBezTo>
                  <a:cubicBezTo>
                    <a:pt x="932" y="181"/>
                    <a:pt x="661" y="110"/>
                    <a:pt x="425" y="20"/>
                  </a:cubicBezTo>
                  <a:cubicBezTo>
                    <a:pt x="392" y="7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2901550" y="1499250"/>
              <a:ext cx="227025" cy="230300"/>
            </a:xfrm>
            <a:custGeom>
              <a:avLst/>
              <a:gdLst/>
              <a:ahLst/>
              <a:cxnLst/>
              <a:rect l="l" t="t" r="r" b="b"/>
              <a:pathLst>
                <a:path w="9081" h="9212" extrusionOk="0">
                  <a:moveTo>
                    <a:pt x="8755" y="1"/>
                  </a:moveTo>
                  <a:cubicBezTo>
                    <a:pt x="8657" y="1"/>
                    <a:pt x="8562" y="51"/>
                    <a:pt x="8509" y="141"/>
                  </a:cubicBezTo>
                  <a:cubicBezTo>
                    <a:pt x="8489" y="175"/>
                    <a:pt x="6526" y="3545"/>
                    <a:pt x="4582" y="6215"/>
                  </a:cubicBezTo>
                  <a:cubicBezTo>
                    <a:pt x="3244" y="8052"/>
                    <a:pt x="1303" y="8525"/>
                    <a:pt x="263" y="8643"/>
                  </a:cubicBezTo>
                  <a:cubicBezTo>
                    <a:pt x="112" y="8659"/>
                    <a:pt x="0" y="8791"/>
                    <a:pt x="9" y="8942"/>
                  </a:cubicBezTo>
                  <a:cubicBezTo>
                    <a:pt x="18" y="9094"/>
                    <a:pt x="143" y="9212"/>
                    <a:pt x="294" y="9212"/>
                  </a:cubicBezTo>
                  <a:cubicBezTo>
                    <a:pt x="295" y="9212"/>
                    <a:pt x="295" y="9212"/>
                    <a:pt x="296" y="9212"/>
                  </a:cubicBezTo>
                  <a:cubicBezTo>
                    <a:pt x="307" y="9212"/>
                    <a:pt x="318" y="9211"/>
                    <a:pt x="329" y="9210"/>
                  </a:cubicBezTo>
                  <a:cubicBezTo>
                    <a:pt x="1460" y="9081"/>
                    <a:pt x="3578" y="8564"/>
                    <a:pt x="5044" y="6551"/>
                  </a:cubicBezTo>
                  <a:cubicBezTo>
                    <a:pt x="7006" y="3857"/>
                    <a:pt x="8983" y="462"/>
                    <a:pt x="9003" y="428"/>
                  </a:cubicBezTo>
                  <a:cubicBezTo>
                    <a:pt x="9080" y="292"/>
                    <a:pt x="9035" y="118"/>
                    <a:pt x="8899" y="40"/>
                  </a:cubicBezTo>
                  <a:cubicBezTo>
                    <a:pt x="8853" y="13"/>
                    <a:pt x="8804" y="1"/>
                    <a:pt x="8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3103175" y="1426975"/>
              <a:ext cx="57275" cy="18000"/>
            </a:xfrm>
            <a:custGeom>
              <a:avLst/>
              <a:gdLst/>
              <a:ahLst/>
              <a:cxnLst/>
              <a:rect l="l" t="t" r="r" b="b"/>
              <a:pathLst>
                <a:path w="2291" h="720" extrusionOk="0">
                  <a:moveTo>
                    <a:pt x="1540" y="0"/>
                  </a:moveTo>
                  <a:cubicBezTo>
                    <a:pt x="1092" y="0"/>
                    <a:pt x="654" y="52"/>
                    <a:pt x="234" y="156"/>
                  </a:cubicBezTo>
                  <a:cubicBezTo>
                    <a:pt x="93" y="191"/>
                    <a:pt x="1" y="325"/>
                    <a:pt x="17" y="468"/>
                  </a:cubicBezTo>
                  <a:cubicBezTo>
                    <a:pt x="35" y="612"/>
                    <a:pt x="156" y="719"/>
                    <a:pt x="301" y="719"/>
                  </a:cubicBezTo>
                  <a:cubicBezTo>
                    <a:pt x="325" y="719"/>
                    <a:pt x="348" y="716"/>
                    <a:pt x="371" y="711"/>
                  </a:cubicBezTo>
                  <a:cubicBezTo>
                    <a:pt x="747" y="617"/>
                    <a:pt x="1128" y="570"/>
                    <a:pt x="1524" y="570"/>
                  </a:cubicBezTo>
                  <a:cubicBezTo>
                    <a:pt x="1670" y="570"/>
                    <a:pt x="1819" y="576"/>
                    <a:pt x="1970" y="589"/>
                  </a:cubicBezTo>
                  <a:cubicBezTo>
                    <a:pt x="1977" y="590"/>
                    <a:pt x="1985" y="590"/>
                    <a:pt x="1992" y="590"/>
                  </a:cubicBezTo>
                  <a:cubicBezTo>
                    <a:pt x="2140" y="590"/>
                    <a:pt x="2266" y="477"/>
                    <a:pt x="2277" y="327"/>
                  </a:cubicBezTo>
                  <a:cubicBezTo>
                    <a:pt x="2290" y="169"/>
                    <a:pt x="2173" y="32"/>
                    <a:pt x="2016" y="19"/>
                  </a:cubicBezTo>
                  <a:cubicBezTo>
                    <a:pt x="1856" y="7"/>
                    <a:pt x="1697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2799650" y="1449600"/>
              <a:ext cx="276200" cy="165225"/>
            </a:xfrm>
            <a:custGeom>
              <a:avLst/>
              <a:gdLst/>
              <a:ahLst/>
              <a:cxnLst/>
              <a:rect l="l" t="t" r="r" b="b"/>
              <a:pathLst>
                <a:path w="11048" h="6609" extrusionOk="0">
                  <a:moveTo>
                    <a:pt x="10721" y="1"/>
                  </a:moveTo>
                  <a:cubicBezTo>
                    <a:pt x="10667" y="1"/>
                    <a:pt x="10613" y="16"/>
                    <a:pt x="10566" y="47"/>
                  </a:cubicBezTo>
                  <a:cubicBezTo>
                    <a:pt x="9578" y="674"/>
                    <a:pt x="8720" y="1527"/>
                    <a:pt x="7810" y="2429"/>
                  </a:cubicBezTo>
                  <a:cubicBezTo>
                    <a:pt x="7223" y="3013"/>
                    <a:pt x="6617" y="3616"/>
                    <a:pt x="5965" y="4160"/>
                  </a:cubicBezTo>
                  <a:cubicBezTo>
                    <a:pt x="3921" y="5869"/>
                    <a:pt x="1514" y="6034"/>
                    <a:pt x="652" y="6034"/>
                  </a:cubicBezTo>
                  <a:cubicBezTo>
                    <a:pt x="448" y="6034"/>
                    <a:pt x="330" y="6024"/>
                    <a:pt x="325" y="6024"/>
                  </a:cubicBezTo>
                  <a:cubicBezTo>
                    <a:pt x="316" y="6023"/>
                    <a:pt x="307" y="6023"/>
                    <a:pt x="299" y="6023"/>
                  </a:cubicBezTo>
                  <a:cubicBezTo>
                    <a:pt x="153" y="6023"/>
                    <a:pt x="28" y="6134"/>
                    <a:pt x="15" y="6283"/>
                  </a:cubicBezTo>
                  <a:cubicBezTo>
                    <a:pt x="1" y="6440"/>
                    <a:pt x="116" y="6579"/>
                    <a:pt x="274" y="6593"/>
                  </a:cubicBezTo>
                  <a:cubicBezTo>
                    <a:pt x="301" y="6595"/>
                    <a:pt x="453" y="6608"/>
                    <a:pt x="702" y="6608"/>
                  </a:cubicBezTo>
                  <a:cubicBezTo>
                    <a:pt x="1684" y="6608"/>
                    <a:pt x="4164" y="6410"/>
                    <a:pt x="6330" y="4598"/>
                  </a:cubicBezTo>
                  <a:cubicBezTo>
                    <a:pt x="7001" y="4038"/>
                    <a:pt x="7616" y="3426"/>
                    <a:pt x="8212" y="2835"/>
                  </a:cubicBezTo>
                  <a:cubicBezTo>
                    <a:pt x="9099" y="1954"/>
                    <a:pt x="9936" y="1123"/>
                    <a:pt x="10871" y="529"/>
                  </a:cubicBezTo>
                  <a:cubicBezTo>
                    <a:pt x="11006" y="445"/>
                    <a:pt x="11047" y="267"/>
                    <a:pt x="10961" y="133"/>
                  </a:cubicBezTo>
                  <a:cubicBezTo>
                    <a:pt x="10907" y="48"/>
                    <a:pt x="10815" y="1"/>
                    <a:pt x="10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3244675" y="1634175"/>
              <a:ext cx="80500" cy="103600"/>
            </a:xfrm>
            <a:custGeom>
              <a:avLst/>
              <a:gdLst/>
              <a:ahLst/>
              <a:cxnLst/>
              <a:rect l="l" t="t" r="r" b="b"/>
              <a:pathLst>
                <a:path w="3220" h="4144" extrusionOk="0">
                  <a:moveTo>
                    <a:pt x="1089" y="1"/>
                  </a:moveTo>
                  <a:cubicBezTo>
                    <a:pt x="640" y="1"/>
                    <a:pt x="289" y="66"/>
                    <a:pt x="257" y="72"/>
                  </a:cubicBezTo>
                  <a:cubicBezTo>
                    <a:pt x="103" y="102"/>
                    <a:pt x="1" y="251"/>
                    <a:pt x="30" y="406"/>
                  </a:cubicBezTo>
                  <a:cubicBezTo>
                    <a:pt x="56" y="543"/>
                    <a:pt x="175" y="638"/>
                    <a:pt x="309" y="638"/>
                  </a:cubicBezTo>
                  <a:cubicBezTo>
                    <a:pt x="327" y="638"/>
                    <a:pt x="345" y="637"/>
                    <a:pt x="364" y="633"/>
                  </a:cubicBezTo>
                  <a:cubicBezTo>
                    <a:pt x="520" y="604"/>
                    <a:pt x="789" y="572"/>
                    <a:pt x="1088" y="572"/>
                  </a:cubicBezTo>
                  <a:cubicBezTo>
                    <a:pt x="1545" y="572"/>
                    <a:pt x="2070" y="647"/>
                    <a:pt x="2356" y="923"/>
                  </a:cubicBezTo>
                  <a:cubicBezTo>
                    <a:pt x="2557" y="1117"/>
                    <a:pt x="2626" y="1399"/>
                    <a:pt x="2567" y="1785"/>
                  </a:cubicBezTo>
                  <a:cubicBezTo>
                    <a:pt x="2310" y="3480"/>
                    <a:pt x="1692" y="3573"/>
                    <a:pt x="1700" y="3573"/>
                  </a:cubicBezTo>
                  <a:cubicBezTo>
                    <a:pt x="1542" y="3574"/>
                    <a:pt x="1415" y="3702"/>
                    <a:pt x="1416" y="3860"/>
                  </a:cubicBezTo>
                  <a:cubicBezTo>
                    <a:pt x="1417" y="4016"/>
                    <a:pt x="1544" y="4143"/>
                    <a:pt x="1701" y="4143"/>
                  </a:cubicBezTo>
                  <a:cubicBezTo>
                    <a:pt x="1702" y="4143"/>
                    <a:pt x="1702" y="4143"/>
                    <a:pt x="1703" y="4143"/>
                  </a:cubicBezTo>
                  <a:lnTo>
                    <a:pt x="1707" y="4143"/>
                  </a:lnTo>
                  <a:cubicBezTo>
                    <a:pt x="1818" y="4141"/>
                    <a:pt x="2798" y="4065"/>
                    <a:pt x="3133" y="1871"/>
                  </a:cubicBezTo>
                  <a:cubicBezTo>
                    <a:pt x="3220" y="1296"/>
                    <a:pt x="3091" y="838"/>
                    <a:pt x="2752" y="511"/>
                  </a:cubicBezTo>
                  <a:cubicBezTo>
                    <a:pt x="2322" y="97"/>
                    <a:pt x="1634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2897650" y="1602775"/>
              <a:ext cx="378650" cy="502100"/>
            </a:xfrm>
            <a:custGeom>
              <a:avLst/>
              <a:gdLst/>
              <a:ahLst/>
              <a:cxnLst/>
              <a:rect l="l" t="t" r="r" b="b"/>
              <a:pathLst>
                <a:path w="15146" h="20084" extrusionOk="0">
                  <a:moveTo>
                    <a:pt x="10475" y="0"/>
                  </a:moveTo>
                  <a:cubicBezTo>
                    <a:pt x="9881" y="0"/>
                    <a:pt x="9352" y="179"/>
                    <a:pt x="9005" y="536"/>
                  </a:cubicBezTo>
                  <a:cubicBezTo>
                    <a:pt x="8044" y="1524"/>
                    <a:pt x="6963" y="5520"/>
                    <a:pt x="4138" y="6695"/>
                  </a:cubicBezTo>
                  <a:cubicBezTo>
                    <a:pt x="3332" y="7030"/>
                    <a:pt x="2648" y="7127"/>
                    <a:pt x="2083" y="7127"/>
                  </a:cubicBezTo>
                  <a:cubicBezTo>
                    <a:pt x="1322" y="7127"/>
                    <a:pt x="776" y="6952"/>
                    <a:pt x="435" y="6952"/>
                  </a:cubicBezTo>
                  <a:cubicBezTo>
                    <a:pt x="141" y="6952"/>
                    <a:pt x="1" y="7082"/>
                    <a:pt x="7" y="7566"/>
                  </a:cubicBezTo>
                  <a:cubicBezTo>
                    <a:pt x="28" y="9028"/>
                    <a:pt x="1065" y="13480"/>
                    <a:pt x="2716" y="15324"/>
                  </a:cubicBezTo>
                  <a:cubicBezTo>
                    <a:pt x="4366" y="17169"/>
                    <a:pt x="6513" y="19656"/>
                    <a:pt x="8060" y="19959"/>
                  </a:cubicBezTo>
                  <a:cubicBezTo>
                    <a:pt x="8493" y="20044"/>
                    <a:pt x="8996" y="20083"/>
                    <a:pt x="9499" y="20083"/>
                  </a:cubicBezTo>
                  <a:cubicBezTo>
                    <a:pt x="10791" y="20083"/>
                    <a:pt x="12083" y="19824"/>
                    <a:pt x="12194" y="19414"/>
                  </a:cubicBezTo>
                  <a:cubicBezTo>
                    <a:pt x="12349" y="18843"/>
                    <a:pt x="13746" y="14276"/>
                    <a:pt x="14446" y="12073"/>
                  </a:cubicBezTo>
                  <a:cubicBezTo>
                    <a:pt x="15146" y="9871"/>
                    <a:pt x="14759" y="5490"/>
                    <a:pt x="14759" y="5490"/>
                  </a:cubicBezTo>
                  <a:cubicBezTo>
                    <a:pt x="14759" y="5490"/>
                    <a:pt x="14762" y="5370"/>
                    <a:pt x="14749" y="5161"/>
                  </a:cubicBezTo>
                  <a:cubicBezTo>
                    <a:pt x="14708" y="4517"/>
                    <a:pt x="14509" y="3028"/>
                    <a:pt x="13568" y="1690"/>
                  </a:cubicBezTo>
                  <a:cubicBezTo>
                    <a:pt x="12774" y="560"/>
                    <a:pt x="11524" y="0"/>
                    <a:pt x="1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2890600" y="1595625"/>
              <a:ext cx="392400" cy="516300"/>
            </a:xfrm>
            <a:custGeom>
              <a:avLst/>
              <a:gdLst/>
              <a:ahLst/>
              <a:cxnLst/>
              <a:rect l="l" t="t" r="r" b="b"/>
              <a:pathLst>
                <a:path w="15696" h="20652" extrusionOk="0">
                  <a:moveTo>
                    <a:pt x="10760" y="571"/>
                  </a:moveTo>
                  <a:cubicBezTo>
                    <a:pt x="10831" y="571"/>
                    <a:pt x="10904" y="574"/>
                    <a:pt x="10978" y="580"/>
                  </a:cubicBezTo>
                  <a:cubicBezTo>
                    <a:pt x="11986" y="660"/>
                    <a:pt x="12997" y="1257"/>
                    <a:pt x="13617" y="2140"/>
                  </a:cubicBezTo>
                  <a:cubicBezTo>
                    <a:pt x="14528" y="3436"/>
                    <a:pt x="14709" y="4897"/>
                    <a:pt x="14745" y="5466"/>
                  </a:cubicBezTo>
                  <a:cubicBezTo>
                    <a:pt x="14757" y="5653"/>
                    <a:pt x="14755" y="5762"/>
                    <a:pt x="14755" y="5769"/>
                  </a:cubicBezTo>
                  <a:cubicBezTo>
                    <a:pt x="14755" y="5780"/>
                    <a:pt x="14756" y="5791"/>
                    <a:pt x="14756" y="5802"/>
                  </a:cubicBezTo>
                  <a:cubicBezTo>
                    <a:pt x="14760" y="5844"/>
                    <a:pt x="15130" y="10148"/>
                    <a:pt x="14456" y="12272"/>
                  </a:cubicBezTo>
                  <a:cubicBezTo>
                    <a:pt x="13754" y="14480"/>
                    <a:pt x="12357" y="19047"/>
                    <a:pt x="12202" y="19618"/>
                  </a:cubicBezTo>
                  <a:cubicBezTo>
                    <a:pt x="12085" y="19838"/>
                    <a:pt x="10975" y="20086"/>
                    <a:pt x="9764" y="20086"/>
                  </a:cubicBezTo>
                  <a:cubicBezTo>
                    <a:pt x="9307" y="20086"/>
                    <a:pt x="8834" y="20051"/>
                    <a:pt x="8396" y="19965"/>
                  </a:cubicBezTo>
                  <a:cubicBezTo>
                    <a:pt x="7028" y="19697"/>
                    <a:pt x="5063" y="17496"/>
                    <a:pt x="3485" y="15727"/>
                  </a:cubicBezTo>
                  <a:lnTo>
                    <a:pt x="3211" y="15420"/>
                  </a:lnTo>
                  <a:cubicBezTo>
                    <a:pt x="1611" y="13632"/>
                    <a:pt x="595" y="9284"/>
                    <a:pt x="574" y="7848"/>
                  </a:cubicBezTo>
                  <a:cubicBezTo>
                    <a:pt x="571" y="7589"/>
                    <a:pt x="617" y="7537"/>
                    <a:pt x="617" y="7537"/>
                  </a:cubicBezTo>
                  <a:cubicBezTo>
                    <a:pt x="632" y="7527"/>
                    <a:pt x="664" y="7523"/>
                    <a:pt x="705" y="7523"/>
                  </a:cubicBezTo>
                  <a:cubicBezTo>
                    <a:pt x="823" y="7523"/>
                    <a:pt x="1022" y="7556"/>
                    <a:pt x="1180" y="7581"/>
                  </a:cubicBezTo>
                  <a:cubicBezTo>
                    <a:pt x="1484" y="7632"/>
                    <a:pt x="1880" y="7697"/>
                    <a:pt x="2361" y="7697"/>
                  </a:cubicBezTo>
                  <a:cubicBezTo>
                    <a:pt x="2957" y="7697"/>
                    <a:pt x="3683" y="7597"/>
                    <a:pt x="4529" y="7245"/>
                  </a:cubicBezTo>
                  <a:cubicBezTo>
                    <a:pt x="6574" y="6393"/>
                    <a:pt x="7723" y="4181"/>
                    <a:pt x="8563" y="2566"/>
                  </a:cubicBezTo>
                  <a:cubicBezTo>
                    <a:pt x="8917" y="1885"/>
                    <a:pt x="9222" y="1298"/>
                    <a:pt x="9491" y="1021"/>
                  </a:cubicBezTo>
                  <a:cubicBezTo>
                    <a:pt x="9773" y="730"/>
                    <a:pt x="10228" y="571"/>
                    <a:pt x="10760" y="571"/>
                  </a:cubicBezTo>
                  <a:close/>
                  <a:moveTo>
                    <a:pt x="10755" y="0"/>
                  </a:moveTo>
                  <a:cubicBezTo>
                    <a:pt x="10069" y="0"/>
                    <a:pt x="9471" y="222"/>
                    <a:pt x="9081" y="622"/>
                  </a:cubicBezTo>
                  <a:cubicBezTo>
                    <a:pt x="8754" y="959"/>
                    <a:pt x="8446" y="1552"/>
                    <a:pt x="8056" y="2303"/>
                  </a:cubicBezTo>
                  <a:cubicBezTo>
                    <a:pt x="7258" y="3840"/>
                    <a:pt x="6163" y="5946"/>
                    <a:pt x="4309" y="6718"/>
                  </a:cubicBezTo>
                  <a:cubicBezTo>
                    <a:pt x="3547" y="7035"/>
                    <a:pt x="2901" y="7127"/>
                    <a:pt x="2365" y="7127"/>
                  </a:cubicBezTo>
                  <a:cubicBezTo>
                    <a:pt x="1930" y="7127"/>
                    <a:pt x="1567" y="7067"/>
                    <a:pt x="1272" y="7018"/>
                  </a:cubicBezTo>
                  <a:cubicBezTo>
                    <a:pt x="1066" y="6984"/>
                    <a:pt x="881" y="6953"/>
                    <a:pt x="716" y="6953"/>
                  </a:cubicBezTo>
                  <a:cubicBezTo>
                    <a:pt x="533" y="6953"/>
                    <a:pt x="376" y="6991"/>
                    <a:pt x="245" y="7104"/>
                  </a:cubicBezTo>
                  <a:cubicBezTo>
                    <a:pt x="24" y="7293"/>
                    <a:pt x="0" y="7605"/>
                    <a:pt x="4" y="7855"/>
                  </a:cubicBezTo>
                  <a:cubicBezTo>
                    <a:pt x="24" y="9282"/>
                    <a:pt x="1023" y="13831"/>
                    <a:pt x="2784" y="15800"/>
                  </a:cubicBezTo>
                  <a:lnTo>
                    <a:pt x="3058" y="16107"/>
                  </a:lnTo>
                  <a:cubicBezTo>
                    <a:pt x="4693" y="17940"/>
                    <a:pt x="6730" y="20220"/>
                    <a:pt x="8286" y="20526"/>
                  </a:cubicBezTo>
                  <a:cubicBezTo>
                    <a:pt x="8700" y="20606"/>
                    <a:pt x="9241" y="20652"/>
                    <a:pt x="9804" y="20652"/>
                  </a:cubicBezTo>
                  <a:cubicBezTo>
                    <a:pt x="11133" y="20652"/>
                    <a:pt x="12582" y="20401"/>
                    <a:pt x="12751" y="19775"/>
                  </a:cubicBezTo>
                  <a:cubicBezTo>
                    <a:pt x="12907" y="19201"/>
                    <a:pt x="14299" y="14650"/>
                    <a:pt x="15000" y="12445"/>
                  </a:cubicBezTo>
                  <a:cubicBezTo>
                    <a:pt x="15695" y="10257"/>
                    <a:pt x="15355" y="6096"/>
                    <a:pt x="15327" y="5766"/>
                  </a:cubicBezTo>
                  <a:cubicBezTo>
                    <a:pt x="15327" y="5723"/>
                    <a:pt x="15327" y="5607"/>
                    <a:pt x="15316" y="5430"/>
                  </a:cubicBezTo>
                  <a:cubicBezTo>
                    <a:pt x="15277" y="4813"/>
                    <a:pt x="15078" y="3227"/>
                    <a:pt x="14084" y="1812"/>
                  </a:cubicBezTo>
                  <a:cubicBezTo>
                    <a:pt x="13358" y="779"/>
                    <a:pt x="12214" y="106"/>
                    <a:pt x="11024" y="11"/>
                  </a:cubicBezTo>
                  <a:cubicBezTo>
                    <a:pt x="10933" y="4"/>
                    <a:pt x="10843" y="0"/>
                    <a:pt x="10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2846550" y="1751450"/>
              <a:ext cx="86900" cy="128525"/>
            </a:xfrm>
            <a:custGeom>
              <a:avLst/>
              <a:gdLst/>
              <a:ahLst/>
              <a:cxnLst/>
              <a:rect l="l" t="t" r="r" b="b"/>
              <a:pathLst>
                <a:path w="3476" h="5141" extrusionOk="0">
                  <a:moveTo>
                    <a:pt x="1481" y="1"/>
                  </a:moveTo>
                  <a:cubicBezTo>
                    <a:pt x="1448" y="1"/>
                    <a:pt x="1413" y="2"/>
                    <a:pt x="1379" y="5"/>
                  </a:cubicBezTo>
                  <a:cubicBezTo>
                    <a:pt x="0" y="105"/>
                    <a:pt x="117" y="2702"/>
                    <a:pt x="1034" y="4313"/>
                  </a:cubicBezTo>
                  <a:cubicBezTo>
                    <a:pt x="1394" y="4948"/>
                    <a:pt x="1850" y="5140"/>
                    <a:pt x="2269" y="5140"/>
                  </a:cubicBezTo>
                  <a:cubicBezTo>
                    <a:pt x="2915" y="5140"/>
                    <a:pt x="3476" y="4685"/>
                    <a:pt x="3476" y="4685"/>
                  </a:cubicBezTo>
                  <a:lnTo>
                    <a:pt x="2948" y="1849"/>
                  </a:lnTo>
                  <a:cubicBezTo>
                    <a:pt x="2948" y="1849"/>
                    <a:pt x="2768" y="1"/>
                    <a:pt x="1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2842525" y="1744325"/>
              <a:ext cx="98950" cy="142800"/>
            </a:xfrm>
            <a:custGeom>
              <a:avLst/>
              <a:gdLst/>
              <a:ahLst/>
              <a:cxnLst/>
              <a:rect l="l" t="t" r="r" b="b"/>
              <a:pathLst>
                <a:path w="3958" h="5712" extrusionOk="0">
                  <a:moveTo>
                    <a:pt x="1643" y="0"/>
                  </a:moveTo>
                  <a:cubicBezTo>
                    <a:pt x="1602" y="0"/>
                    <a:pt x="1561" y="2"/>
                    <a:pt x="1519" y="5"/>
                  </a:cubicBezTo>
                  <a:cubicBezTo>
                    <a:pt x="1072" y="37"/>
                    <a:pt x="718" y="278"/>
                    <a:pt x="492" y="700"/>
                  </a:cubicBezTo>
                  <a:cubicBezTo>
                    <a:pt x="0" y="1621"/>
                    <a:pt x="203" y="3434"/>
                    <a:pt x="947" y="4739"/>
                  </a:cubicBezTo>
                  <a:cubicBezTo>
                    <a:pt x="1250" y="5274"/>
                    <a:pt x="1653" y="5593"/>
                    <a:pt x="2140" y="5684"/>
                  </a:cubicBezTo>
                  <a:cubicBezTo>
                    <a:pt x="2235" y="5701"/>
                    <a:pt x="2332" y="5711"/>
                    <a:pt x="2429" y="5711"/>
                  </a:cubicBezTo>
                  <a:cubicBezTo>
                    <a:pt x="3168" y="5711"/>
                    <a:pt x="3788" y="5215"/>
                    <a:pt x="3816" y="5191"/>
                  </a:cubicBezTo>
                  <a:cubicBezTo>
                    <a:pt x="3939" y="5091"/>
                    <a:pt x="3957" y="4912"/>
                    <a:pt x="3857" y="4789"/>
                  </a:cubicBezTo>
                  <a:cubicBezTo>
                    <a:pt x="3801" y="4720"/>
                    <a:pt x="3719" y="4683"/>
                    <a:pt x="3636" y="4683"/>
                  </a:cubicBezTo>
                  <a:cubicBezTo>
                    <a:pt x="3573" y="4683"/>
                    <a:pt x="3509" y="4705"/>
                    <a:pt x="3456" y="4748"/>
                  </a:cubicBezTo>
                  <a:cubicBezTo>
                    <a:pt x="3450" y="4752"/>
                    <a:pt x="2959" y="5140"/>
                    <a:pt x="2431" y="5140"/>
                  </a:cubicBezTo>
                  <a:cubicBezTo>
                    <a:pt x="2369" y="5140"/>
                    <a:pt x="2307" y="5135"/>
                    <a:pt x="2245" y="5123"/>
                  </a:cubicBezTo>
                  <a:cubicBezTo>
                    <a:pt x="1930" y="5063"/>
                    <a:pt x="1660" y="4839"/>
                    <a:pt x="1443" y="4457"/>
                  </a:cubicBezTo>
                  <a:cubicBezTo>
                    <a:pt x="797" y="3320"/>
                    <a:pt x="592" y="1723"/>
                    <a:pt x="995" y="968"/>
                  </a:cubicBezTo>
                  <a:cubicBezTo>
                    <a:pt x="1127" y="721"/>
                    <a:pt x="1312" y="592"/>
                    <a:pt x="1560" y="573"/>
                  </a:cubicBezTo>
                  <a:cubicBezTo>
                    <a:pt x="1585" y="572"/>
                    <a:pt x="1610" y="571"/>
                    <a:pt x="1634" y="571"/>
                  </a:cubicBezTo>
                  <a:cubicBezTo>
                    <a:pt x="2648" y="571"/>
                    <a:pt x="2818" y="2097"/>
                    <a:pt x="2825" y="2163"/>
                  </a:cubicBezTo>
                  <a:cubicBezTo>
                    <a:pt x="2840" y="2308"/>
                    <a:pt x="2964" y="2422"/>
                    <a:pt x="3102" y="2422"/>
                  </a:cubicBezTo>
                  <a:cubicBezTo>
                    <a:pt x="3114" y="2422"/>
                    <a:pt x="3125" y="2421"/>
                    <a:pt x="3137" y="2419"/>
                  </a:cubicBezTo>
                  <a:cubicBezTo>
                    <a:pt x="3293" y="2403"/>
                    <a:pt x="3408" y="2264"/>
                    <a:pt x="3393" y="2107"/>
                  </a:cubicBezTo>
                  <a:cubicBezTo>
                    <a:pt x="3320" y="1363"/>
                    <a:pt x="2861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3032800" y="1764550"/>
              <a:ext cx="87950" cy="34525"/>
            </a:xfrm>
            <a:custGeom>
              <a:avLst/>
              <a:gdLst/>
              <a:ahLst/>
              <a:cxnLst/>
              <a:rect l="l" t="t" r="r" b="b"/>
              <a:pathLst>
                <a:path w="3518" h="1381" extrusionOk="0">
                  <a:moveTo>
                    <a:pt x="2224" y="0"/>
                  </a:moveTo>
                  <a:cubicBezTo>
                    <a:pt x="1537" y="0"/>
                    <a:pt x="672" y="175"/>
                    <a:pt x="135" y="930"/>
                  </a:cubicBezTo>
                  <a:cubicBezTo>
                    <a:pt x="0" y="1118"/>
                    <a:pt x="135" y="1380"/>
                    <a:pt x="368" y="1381"/>
                  </a:cubicBezTo>
                  <a:cubicBezTo>
                    <a:pt x="460" y="1381"/>
                    <a:pt x="546" y="1336"/>
                    <a:pt x="600" y="1260"/>
                  </a:cubicBezTo>
                  <a:cubicBezTo>
                    <a:pt x="996" y="705"/>
                    <a:pt x="1673" y="573"/>
                    <a:pt x="2227" y="573"/>
                  </a:cubicBezTo>
                  <a:cubicBezTo>
                    <a:pt x="2721" y="573"/>
                    <a:pt x="3116" y="678"/>
                    <a:pt x="3125" y="681"/>
                  </a:cubicBezTo>
                  <a:cubicBezTo>
                    <a:pt x="3150" y="688"/>
                    <a:pt x="3175" y="691"/>
                    <a:pt x="3200" y="691"/>
                  </a:cubicBezTo>
                  <a:cubicBezTo>
                    <a:pt x="3325" y="691"/>
                    <a:pt x="3440" y="608"/>
                    <a:pt x="3476" y="481"/>
                  </a:cubicBezTo>
                  <a:cubicBezTo>
                    <a:pt x="3517" y="329"/>
                    <a:pt x="3428" y="172"/>
                    <a:pt x="3277" y="130"/>
                  </a:cubicBezTo>
                  <a:cubicBezTo>
                    <a:pt x="3237" y="119"/>
                    <a:pt x="2791" y="0"/>
                    <a:pt x="2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3187850" y="1758975"/>
              <a:ext cx="61125" cy="23950"/>
            </a:xfrm>
            <a:custGeom>
              <a:avLst/>
              <a:gdLst/>
              <a:ahLst/>
              <a:cxnLst/>
              <a:rect l="l" t="t" r="r" b="b"/>
              <a:pathLst>
                <a:path w="2445" h="958" extrusionOk="0">
                  <a:moveTo>
                    <a:pt x="1237" y="1"/>
                  </a:moveTo>
                  <a:cubicBezTo>
                    <a:pt x="602" y="1"/>
                    <a:pt x="0" y="423"/>
                    <a:pt x="0" y="423"/>
                  </a:cubicBezTo>
                  <a:lnTo>
                    <a:pt x="2444" y="957"/>
                  </a:lnTo>
                  <a:cubicBezTo>
                    <a:pt x="2163" y="217"/>
                    <a:pt x="1691" y="1"/>
                    <a:pt x="1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3179725" y="1751850"/>
              <a:ext cx="77700" cy="38200"/>
            </a:xfrm>
            <a:custGeom>
              <a:avLst/>
              <a:gdLst/>
              <a:ahLst/>
              <a:cxnLst/>
              <a:rect l="l" t="t" r="r" b="b"/>
              <a:pathLst>
                <a:path w="3108" h="1528" extrusionOk="0">
                  <a:moveTo>
                    <a:pt x="1565" y="0"/>
                  </a:moveTo>
                  <a:cubicBezTo>
                    <a:pt x="846" y="0"/>
                    <a:pt x="194" y="452"/>
                    <a:pt x="161" y="474"/>
                  </a:cubicBezTo>
                  <a:cubicBezTo>
                    <a:pt x="32" y="566"/>
                    <a:pt x="0" y="743"/>
                    <a:pt x="92" y="872"/>
                  </a:cubicBezTo>
                  <a:cubicBezTo>
                    <a:pt x="147" y="952"/>
                    <a:pt x="235" y="994"/>
                    <a:pt x="325" y="994"/>
                  </a:cubicBezTo>
                  <a:cubicBezTo>
                    <a:pt x="382" y="994"/>
                    <a:pt x="439" y="977"/>
                    <a:pt x="488" y="942"/>
                  </a:cubicBezTo>
                  <a:cubicBezTo>
                    <a:pt x="495" y="938"/>
                    <a:pt x="1030" y="570"/>
                    <a:pt x="1559" y="570"/>
                  </a:cubicBezTo>
                  <a:cubicBezTo>
                    <a:pt x="1655" y="570"/>
                    <a:pt x="1751" y="583"/>
                    <a:pt x="1844" y="611"/>
                  </a:cubicBezTo>
                  <a:cubicBezTo>
                    <a:pt x="2130" y="700"/>
                    <a:pt x="2352" y="946"/>
                    <a:pt x="2503" y="1344"/>
                  </a:cubicBezTo>
                  <a:cubicBezTo>
                    <a:pt x="2544" y="1455"/>
                    <a:pt x="2651" y="1528"/>
                    <a:pt x="2769" y="1528"/>
                  </a:cubicBezTo>
                  <a:cubicBezTo>
                    <a:pt x="2969" y="1528"/>
                    <a:pt x="3107" y="1328"/>
                    <a:pt x="3036" y="1141"/>
                  </a:cubicBezTo>
                  <a:cubicBezTo>
                    <a:pt x="2819" y="569"/>
                    <a:pt x="2474" y="207"/>
                    <a:pt x="2010" y="65"/>
                  </a:cubicBezTo>
                  <a:cubicBezTo>
                    <a:pt x="1862" y="19"/>
                    <a:pt x="1712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4"/>
            <p:cNvSpPr/>
            <p:nvPr/>
          </p:nvSpPr>
          <p:spPr>
            <a:xfrm>
              <a:off x="3116850" y="1799100"/>
              <a:ext cx="77675" cy="133375"/>
            </a:xfrm>
            <a:custGeom>
              <a:avLst/>
              <a:gdLst/>
              <a:ahLst/>
              <a:cxnLst/>
              <a:rect l="l" t="t" r="r" b="b"/>
              <a:pathLst>
                <a:path w="3107" h="5335" extrusionOk="0">
                  <a:moveTo>
                    <a:pt x="2448" y="0"/>
                  </a:moveTo>
                  <a:cubicBezTo>
                    <a:pt x="2440" y="0"/>
                    <a:pt x="2433" y="1"/>
                    <a:pt x="2426" y="1"/>
                  </a:cubicBezTo>
                  <a:cubicBezTo>
                    <a:pt x="2270" y="17"/>
                    <a:pt x="2154" y="157"/>
                    <a:pt x="2171" y="314"/>
                  </a:cubicBezTo>
                  <a:cubicBezTo>
                    <a:pt x="2349" y="2111"/>
                    <a:pt x="2487" y="4134"/>
                    <a:pt x="2411" y="4402"/>
                  </a:cubicBezTo>
                  <a:cubicBezTo>
                    <a:pt x="2391" y="4444"/>
                    <a:pt x="2225" y="4589"/>
                    <a:pt x="1865" y="4687"/>
                  </a:cubicBezTo>
                  <a:cubicBezTo>
                    <a:pt x="1696" y="4733"/>
                    <a:pt x="1497" y="4763"/>
                    <a:pt x="1293" y="4763"/>
                  </a:cubicBezTo>
                  <a:cubicBezTo>
                    <a:pt x="1010" y="4763"/>
                    <a:pt x="718" y="4704"/>
                    <a:pt x="486" y="4546"/>
                  </a:cubicBezTo>
                  <a:cubicBezTo>
                    <a:pt x="437" y="4513"/>
                    <a:pt x="381" y="4497"/>
                    <a:pt x="326" y="4497"/>
                  </a:cubicBezTo>
                  <a:cubicBezTo>
                    <a:pt x="234" y="4497"/>
                    <a:pt x="145" y="4541"/>
                    <a:pt x="90" y="4622"/>
                  </a:cubicBezTo>
                  <a:cubicBezTo>
                    <a:pt x="1" y="4753"/>
                    <a:pt x="34" y="4930"/>
                    <a:pt x="165" y="5018"/>
                  </a:cubicBezTo>
                  <a:cubicBezTo>
                    <a:pt x="503" y="5249"/>
                    <a:pt x="906" y="5335"/>
                    <a:pt x="1293" y="5335"/>
                  </a:cubicBezTo>
                  <a:cubicBezTo>
                    <a:pt x="1572" y="5333"/>
                    <a:pt x="1847" y="5291"/>
                    <a:pt x="2112" y="5210"/>
                  </a:cubicBezTo>
                  <a:cubicBezTo>
                    <a:pt x="2317" y="5145"/>
                    <a:pt x="2810" y="4957"/>
                    <a:pt x="2944" y="4607"/>
                  </a:cubicBezTo>
                  <a:cubicBezTo>
                    <a:pt x="3107" y="4182"/>
                    <a:pt x="2854" y="1424"/>
                    <a:pt x="2739" y="258"/>
                  </a:cubicBezTo>
                  <a:cubicBezTo>
                    <a:pt x="2725" y="107"/>
                    <a:pt x="2596" y="0"/>
                    <a:pt x="2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3025700" y="1924975"/>
              <a:ext cx="93100" cy="55850"/>
            </a:xfrm>
            <a:custGeom>
              <a:avLst/>
              <a:gdLst/>
              <a:ahLst/>
              <a:cxnLst/>
              <a:rect l="l" t="t" r="r" b="b"/>
              <a:pathLst>
                <a:path w="3724" h="2234" extrusionOk="0">
                  <a:moveTo>
                    <a:pt x="324" y="0"/>
                  </a:moveTo>
                  <a:cubicBezTo>
                    <a:pt x="287" y="0"/>
                    <a:pt x="250" y="7"/>
                    <a:pt x="214" y="22"/>
                  </a:cubicBezTo>
                  <a:cubicBezTo>
                    <a:pt x="68" y="83"/>
                    <a:pt x="0" y="251"/>
                    <a:pt x="61" y="396"/>
                  </a:cubicBezTo>
                  <a:cubicBezTo>
                    <a:pt x="92" y="469"/>
                    <a:pt x="835" y="2184"/>
                    <a:pt x="3428" y="2234"/>
                  </a:cubicBezTo>
                  <a:lnTo>
                    <a:pt x="3434" y="2234"/>
                  </a:lnTo>
                  <a:lnTo>
                    <a:pt x="3434" y="2233"/>
                  </a:lnTo>
                  <a:cubicBezTo>
                    <a:pt x="3435" y="2233"/>
                    <a:pt x="3436" y="2233"/>
                    <a:pt x="3438" y="2233"/>
                  </a:cubicBezTo>
                  <a:cubicBezTo>
                    <a:pt x="3593" y="2233"/>
                    <a:pt x="3721" y="2107"/>
                    <a:pt x="3722" y="1951"/>
                  </a:cubicBezTo>
                  <a:cubicBezTo>
                    <a:pt x="3724" y="1793"/>
                    <a:pt x="3597" y="1664"/>
                    <a:pt x="3439" y="1662"/>
                  </a:cubicBezTo>
                  <a:cubicBezTo>
                    <a:pt x="1235" y="1619"/>
                    <a:pt x="614" y="235"/>
                    <a:pt x="588" y="175"/>
                  </a:cubicBezTo>
                  <a:cubicBezTo>
                    <a:pt x="542" y="66"/>
                    <a:pt x="436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3076900" y="1811525"/>
              <a:ext cx="24725" cy="44725"/>
            </a:xfrm>
            <a:custGeom>
              <a:avLst/>
              <a:gdLst/>
              <a:ahLst/>
              <a:cxnLst/>
              <a:rect l="l" t="t" r="r" b="b"/>
              <a:pathLst>
                <a:path w="989" h="1789" extrusionOk="0">
                  <a:moveTo>
                    <a:pt x="486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4" y="5"/>
                    <a:pt x="1" y="409"/>
                    <a:pt x="8" y="901"/>
                  </a:cubicBezTo>
                  <a:cubicBezTo>
                    <a:pt x="15" y="1393"/>
                    <a:pt x="237" y="1788"/>
                    <a:pt x="504" y="1788"/>
                  </a:cubicBezTo>
                  <a:cubicBezTo>
                    <a:pt x="505" y="1788"/>
                    <a:pt x="506" y="1788"/>
                    <a:pt x="507" y="1788"/>
                  </a:cubicBezTo>
                  <a:cubicBezTo>
                    <a:pt x="777" y="1784"/>
                    <a:pt x="989" y="1382"/>
                    <a:pt x="982" y="888"/>
                  </a:cubicBezTo>
                  <a:cubicBezTo>
                    <a:pt x="976" y="396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4"/>
            <p:cNvSpPr/>
            <p:nvPr/>
          </p:nvSpPr>
          <p:spPr>
            <a:xfrm>
              <a:off x="3192500" y="1801800"/>
              <a:ext cx="24725" cy="44675"/>
            </a:xfrm>
            <a:custGeom>
              <a:avLst/>
              <a:gdLst/>
              <a:ahLst/>
              <a:cxnLst/>
              <a:rect l="l" t="t" r="r" b="b"/>
              <a:pathLst>
                <a:path w="989" h="1787" extrusionOk="0">
                  <a:moveTo>
                    <a:pt x="485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3" y="4"/>
                    <a:pt x="0" y="407"/>
                    <a:pt x="8" y="901"/>
                  </a:cubicBezTo>
                  <a:cubicBezTo>
                    <a:pt x="14" y="1391"/>
                    <a:pt x="236" y="1787"/>
                    <a:pt x="504" y="1787"/>
                  </a:cubicBezTo>
                  <a:cubicBezTo>
                    <a:pt x="505" y="1787"/>
                    <a:pt x="506" y="1787"/>
                    <a:pt x="507" y="1787"/>
                  </a:cubicBezTo>
                  <a:cubicBezTo>
                    <a:pt x="776" y="1782"/>
                    <a:pt x="988" y="1380"/>
                    <a:pt x="982" y="887"/>
                  </a:cubicBezTo>
                  <a:cubicBezTo>
                    <a:pt x="975" y="395"/>
                    <a:pt x="753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4"/>
            <p:cNvSpPr/>
            <p:nvPr/>
          </p:nvSpPr>
          <p:spPr>
            <a:xfrm>
              <a:off x="2414750" y="2210175"/>
              <a:ext cx="329675" cy="774400"/>
            </a:xfrm>
            <a:custGeom>
              <a:avLst/>
              <a:gdLst/>
              <a:ahLst/>
              <a:cxnLst/>
              <a:rect l="l" t="t" r="r" b="b"/>
              <a:pathLst>
                <a:path w="13187" h="30976" extrusionOk="0">
                  <a:moveTo>
                    <a:pt x="5390" y="1"/>
                  </a:moveTo>
                  <a:cubicBezTo>
                    <a:pt x="4830" y="1"/>
                    <a:pt x="4198" y="164"/>
                    <a:pt x="3571" y="661"/>
                  </a:cubicBezTo>
                  <a:cubicBezTo>
                    <a:pt x="1736" y="2114"/>
                    <a:pt x="753" y="23542"/>
                    <a:pt x="507" y="26400"/>
                  </a:cubicBezTo>
                  <a:cubicBezTo>
                    <a:pt x="263" y="29258"/>
                    <a:pt x="1" y="30976"/>
                    <a:pt x="1" y="30976"/>
                  </a:cubicBezTo>
                  <a:lnTo>
                    <a:pt x="10809" y="27968"/>
                  </a:lnTo>
                  <a:lnTo>
                    <a:pt x="11617" y="24530"/>
                  </a:lnTo>
                  <a:cubicBezTo>
                    <a:pt x="11617" y="24530"/>
                    <a:pt x="13187" y="24507"/>
                    <a:pt x="13028" y="23368"/>
                  </a:cubicBezTo>
                  <a:cubicBezTo>
                    <a:pt x="12869" y="22229"/>
                    <a:pt x="12769" y="15234"/>
                    <a:pt x="12736" y="12808"/>
                  </a:cubicBezTo>
                  <a:cubicBezTo>
                    <a:pt x="12703" y="10381"/>
                    <a:pt x="9210" y="5721"/>
                    <a:pt x="9210" y="5721"/>
                  </a:cubicBezTo>
                  <a:lnTo>
                    <a:pt x="7282" y="608"/>
                  </a:lnTo>
                  <a:cubicBezTo>
                    <a:pt x="7282" y="608"/>
                    <a:pt x="6470" y="1"/>
                    <a:pt x="539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2407050" y="2203175"/>
              <a:ext cx="341725" cy="788525"/>
            </a:xfrm>
            <a:custGeom>
              <a:avLst/>
              <a:gdLst/>
              <a:ahLst/>
              <a:cxnLst/>
              <a:rect l="l" t="t" r="r" b="b"/>
              <a:pathLst>
                <a:path w="13669" h="31541" extrusionOk="0">
                  <a:moveTo>
                    <a:pt x="5685" y="1"/>
                  </a:moveTo>
                  <a:cubicBezTo>
                    <a:pt x="5073" y="1"/>
                    <a:pt x="4384" y="178"/>
                    <a:pt x="3703" y="717"/>
                  </a:cubicBezTo>
                  <a:cubicBezTo>
                    <a:pt x="2267" y="1853"/>
                    <a:pt x="1418" y="12534"/>
                    <a:pt x="713" y="23908"/>
                  </a:cubicBezTo>
                  <a:cubicBezTo>
                    <a:pt x="632" y="25213"/>
                    <a:pt x="572" y="26187"/>
                    <a:pt x="531" y="26656"/>
                  </a:cubicBezTo>
                  <a:cubicBezTo>
                    <a:pt x="290" y="29471"/>
                    <a:pt x="29" y="31196"/>
                    <a:pt x="27" y="31214"/>
                  </a:cubicBezTo>
                  <a:cubicBezTo>
                    <a:pt x="1" y="31385"/>
                    <a:pt x="135" y="31541"/>
                    <a:pt x="310" y="31541"/>
                  </a:cubicBezTo>
                  <a:cubicBezTo>
                    <a:pt x="335" y="31541"/>
                    <a:pt x="361" y="31538"/>
                    <a:pt x="386" y="31530"/>
                  </a:cubicBezTo>
                  <a:lnTo>
                    <a:pt x="11193" y="28523"/>
                  </a:lnTo>
                  <a:cubicBezTo>
                    <a:pt x="11293" y="28495"/>
                    <a:pt x="11370" y="28414"/>
                    <a:pt x="11394" y="28313"/>
                  </a:cubicBezTo>
                  <a:lnTo>
                    <a:pt x="12154" y="25079"/>
                  </a:lnTo>
                  <a:cubicBezTo>
                    <a:pt x="12472" y="25043"/>
                    <a:pt x="13035" y="24922"/>
                    <a:pt x="13371" y="24531"/>
                  </a:cubicBezTo>
                  <a:cubicBezTo>
                    <a:pt x="13583" y="24284"/>
                    <a:pt x="13668" y="23966"/>
                    <a:pt x="13618" y="23609"/>
                  </a:cubicBezTo>
                  <a:cubicBezTo>
                    <a:pt x="13462" y="22488"/>
                    <a:pt x="13362" y="15415"/>
                    <a:pt x="13329" y="13084"/>
                  </a:cubicBezTo>
                  <a:cubicBezTo>
                    <a:pt x="13295" y="10593"/>
                    <a:pt x="9892" y="6022"/>
                    <a:pt x="9746" y="5829"/>
                  </a:cubicBezTo>
                  <a:cubicBezTo>
                    <a:pt x="9690" y="5754"/>
                    <a:pt x="9604" y="5714"/>
                    <a:pt x="9517" y="5714"/>
                  </a:cubicBezTo>
                  <a:cubicBezTo>
                    <a:pt x="9458" y="5714"/>
                    <a:pt x="9398" y="5733"/>
                    <a:pt x="9347" y="5771"/>
                  </a:cubicBezTo>
                  <a:cubicBezTo>
                    <a:pt x="9220" y="5866"/>
                    <a:pt x="9195" y="6045"/>
                    <a:pt x="9289" y="6171"/>
                  </a:cubicBezTo>
                  <a:cubicBezTo>
                    <a:pt x="9324" y="6217"/>
                    <a:pt x="12726" y="10786"/>
                    <a:pt x="12759" y="13100"/>
                  </a:cubicBezTo>
                  <a:cubicBezTo>
                    <a:pt x="12816" y="17148"/>
                    <a:pt x="12909" y="22651"/>
                    <a:pt x="13053" y="23687"/>
                  </a:cubicBezTo>
                  <a:cubicBezTo>
                    <a:pt x="13080" y="23882"/>
                    <a:pt x="13042" y="24036"/>
                    <a:pt x="12938" y="24158"/>
                  </a:cubicBezTo>
                  <a:cubicBezTo>
                    <a:pt x="12691" y="24448"/>
                    <a:pt x="12119" y="24521"/>
                    <a:pt x="11920" y="24524"/>
                  </a:cubicBezTo>
                  <a:cubicBezTo>
                    <a:pt x="11789" y="24527"/>
                    <a:pt x="11677" y="24617"/>
                    <a:pt x="11646" y="24745"/>
                  </a:cubicBezTo>
                  <a:lnTo>
                    <a:pt x="10877" y="28018"/>
                  </a:lnTo>
                  <a:lnTo>
                    <a:pt x="653" y="30863"/>
                  </a:lnTo>
                  <a:cubicBezTo>
                    <a:pt x="746" y="30179"/>
                    <a:pt x="928" y="28717"/>
                    <a:pt x="1100" y="26704"/>
                  </a:cubicBezTo>
                  <a:cubicBezTo>
                    <a:pt x="1141" y="26232"/>
                    <a:pt x="1201" y="25254"/>
                    <a:pt x="1283" y="23943"/>
                  </a:cubicBezTo>
                  <a:cubicBezTo>
                    <a:pt x="1650" y="18023"/>
                    <a:pt x="2623" y="2299"/>
                    <a:pt x="4057" y="1165"/>
                  </a:cubicBezTo>
                  <a:cubicBezTo>
                    <a:pt x="4627" y="713"/>
                    <a:pt x="5200" y="564"/>
                    <a:pt x="5708" y="564"/>
                  </a:cubicBezTo>
                  <a:cubicBezTo>
                    <a:pt x="6655" y="564"/>
                    <a:pt x="7374" y="1083"/>
                    <a:pt x="7420" y="1118"/>
                  </a:cubicBezTo>
                  <a:cubicBezTo>
                    <a:pt x="7471" y="1156"/>
                    <a:pt x="7531" y="1174"/>
                    <a:pt x="7590" y="1174"/>
                  </a:cubicBezTo>
                  <a:cubicBezTo>
                    <a:pt x="7677" y="1174"/>
                    <a:pt x="7763" y="1135"/>
                    <a:pt x="7820" y="1059"/>
                  </a:cubicBezTo>
                  <a:cubicBezTo>
                    <a:pt x="7914" y="933"/>
                    <a:pt x="7888" y="754"/>
                    <a:pt x="7761" y="660"/>
                  </a:cubicBezTo>
                  <a:cubicBezTo>
                    <a:pt x="7747" y="650"/>
                    <a:pt x="6857" y="1"/>
                    <a:pt x="5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2496625" y="2793025"/>
              <a:ext cx="180600" cy="16325"/>
            </a:xfrm>
            <a:custGeom>
              <a:avLst/>
              <a:gdLst/>
              <a:ahLst/>
              <a:cxnLst/>
              <a:rect l="l" t="t" r="r" b="b"/>
              <a:pathLst>
                <a:path w="7224" h="653" extrusionOk="0">
                  <a:moveTo>
                    <a:pt x="3119" y="1"/>
                  </a:moveTo>
                  <a:cubicBezTo>
                    <a:pt x="2227" y="1"/>
                    <a:pt x="1188" y="69"/>
                    <a:pt x="0" y="250"/>
                  </a:cubicBezTo>
                  <a:lnTo>
                    <a:pt x="7223" y="652"/>
                  </a:lnTo>
                  <a:cubicBezTo>
                    <a:pt x="7223" y="652"/>
                    <a:pt x="5873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2488975" y="2785850"/>
              <a:ext cx="195950" cy="30600"/>
            </a:xfrm>
            <a:custGeom>
              <a:avLst/>
              <a:gdLst/>
              <a:ahLst/>
              <a:cxnLst/>
              <a:rect l="l" t="t" r="r" b="b"/>
              <a:pathLst>
                <a:path w="7838" h="1224" extrusionOk="0">
                  <a:moveTo>
                    <a:pt x="3442" y="1"/>
                  </a:moveTo>
                  <a:cubicBezTo>
                    <a:pt x="2533" y="1"/>
                    <a:pt x="1475" y="71"/>
                    <a:pt x="264" y="255"/>
                  </a:cubicBezTo>
                  <a:cubicBezTo>
                    <a:pt x="107" y="279"/>
                    <a:pt x="1" y="424"/>
                    <a:pt x="25" y="580"/>
                  </a:cubicBezTo>
                  <a:cubicBezTo>
                    <a:pt x="45" y="721"/>
                    <a:pt x="167" y="823"/>
                    <a:pt x="306" y="823"/>
                  </a:cubicBezTo>
                  <a:cubicBezTo>
                    <a:pt x="320" y="823"/>
                    <a:pt x="335" y="822"/>
                    <a:pt x="350" y="819"/>
                  </a:cubicBezTo>
                  <a:cubicBezTo>
                    <a:pt x="1515" y="642"/>
                    <a:pt x="2535" y="575"/>
                    <a:pt x="3411" y="575"/>
                  </a:cubicBezTo>
                  <a:cubicBezTo>
                    <a:pt x="6062" y="575"/>
                    <a:pt x="7389" y="1187"/>
                    <a:pt x="7406" y="1196"/>
                  </a:cubicBezTo>
                  <a:cubicBezTo>
                    <a:pt x="7444" y="1214"/>
                    <a:pt x="7487" y="1224"/>
                    <a:pt x="7529" y="1224"/>
                  </a:cubicBezTo>
                  <a:cubicBezTo>
                    <a:pt x="7663" y="1224"/>
                    <a:pt x="7778" y="1133"/>
                    <a:pt x="7808" y="1002"/>
                  </a:cubicBezTo>
                  <a:cubicBezTo>
                    <a:pt x="7838" y="873"/>
                    <a:pt x="7774" y="739"/>
                    <a:pt x="7654" y="681"/>
                  </a:cubicBezTo>
                  <a:cubicBezTo>
                    <a:pt x="7579" y="645"/>
                    <a:pt x="6201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2580125" y="2759000"/>
              <a:ext cx="25125" cy="5200"/>
            </a:xfrm>
            <a:custGeom>
              <a:avLst/>
              <a:gdLst/>
              <a:ahLst/>
              <a:cxnLst/>
              <a:rect l="l" t="t" r="r" b="b"/>
              <a:pathLst>
                <a:path w="1005" h="208" extrusionOk="0">
                  <a:moveTo>
                    <a:pt x="1" y="1"/>
                  </a:moveTo>
                  <a:lnTo>
                    <a:pt x="1004" y="207"/>
                  </a:lnTo>
                  <a:cubicBezTo>
                    <a:pt x="676" y="109"/>
                    <a:pt x="341" y="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4"/>
            <p:cNvSpPr/>
            <p:nvPr/>
          </p:nvSpPr>
          <p:spPr>
            <a:xfrm>
              <a:off x="2572575" y="2751875"/>
              <a:ext cx="40250" cy="19450"/>
            </a:xfrm>
            <a:custGeom>
              <a:avLst/>
              <a:gdLst/>
              <a:ahLst/>
              <a:cxnLst/>
              <a:rect l="l" t="t" r="r" b="b"/>
              <a:pathLst>
                <a:path w="1610" h="778" extrusionOk="0">
                  <a:moveTo>
                    <a:pt x="304" y="0"/>
                  </a:moveTo>
                  <a:cubicBezTo>
                    <a:pt x="160" y="0"/>
                    <a:pt x="37" y="107"/>
                    <a:pt x="19" y="252"/>
                  </a:cubicBezTo>
                  <a:cubicBezTo>
                    <a:pt x="1" y="409"/>
                    <a:pt x="113" y="551"/>
                    <a:pt x="269" y="569"/>
                  </a:cubicBezTo>
                  <a:cubicBezTo>
                    <a:pt x="592" y="608"/>
                    <a:pt x="912" y="673"/>
                    <a:pt x="1224" y="765"/>
                  </a:cubicBezTo>
                  <a:cubicBezTo>
                    <a:pt x="1251" y="773"/>
                    <a:pt x="1278" y="777"/>
                    <a:pt x="1306" y="777"/>
                  </a:cubicBezTo>
                  <a:cubicBezTo>
                    <a:pt x="1449" y="777"/>
                    <a:pt x="1568" y="674"/>
                    <a:pt x="1589" y="534"/>
                  </a:cubicBezTo>
                  <a:cubicBezTo>
                    <a:pt x="1610" y="392"/>
                    <a:pt x="1524" y="259"/>
                    <a:pt x="1388" y="218"/>
                  </a:cubicBezTo>
                  <a:cubicBezTo>
                    <a:pt x="1044" y="116"/>
                    <a:pt x="693" y="44"/>
                    <a:pt x="338" y="2"/>
                  </a:cubicBezTo>
                  <a:cubicBezTo>
                    <a:pt x="326" y="1"/>
                    <a:pt x="31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4"/>
            <p:cNvSpPr/>
            <p:nvPr/>
          </p:nvSpPr>
          <p:spPr>
            <a:xfrm>
              <a:off x="2429350" y="2760425"/>
              <a:ext cx="96175" cy="31400"/>
            </a:xfrm>
            <a:custGeom>
              <a:avLst/>
              <a:gdLst/>
              <a:ahLst/>
              <a:cxnLst/>
              <a:rect l="l" t="t" r="r" b="b"/>
              <a:pathLst>
                <a:path w="3847" h="1256" extrusionOk="0">
                  <a:moveTo>
                    <a:pt x="3847" y="0"/>
                  </a:moveTo>
                  <a:lnTo>
                    <a:pt x="3847" y="0"/>
                  </a:lnTo>
                  <a:cubicBezTo>
                    <a:pt x="1736" y="320"/>
                    <a:pt x="0" y="1256"/>
                    <a:pt x="0" y="1256"/>
                  </a:cubicBezTo>
                  <a:lnTo>
                    <a:pt x="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4"/>
            <p:cNvSpPr/>
            <p:nvPr/>
          </p:nvSpPr>
          <p:spPr>
            <a:xfrm>
              <a:off x="2421625" y="2753250"/>
              <a:ext cx="111675" cy="45725"/>
            </a:xfrm>
            <a:custGeom>
              <a:avLst/>
              <a:gdLst/>
              <a:ahLst/>
              <a:cxnLst/>
              <a:rect l="l" t="t" r="r" b="b"/>
              <a:pathLst>
                <a:path w="4467" h="1829" extrusionOk="0">
                  <a:moveTo>
                    <a:pt x="4159" y="1"/>
                  </a:moveTo>
                  <a:cubicBezTo>
                    <a:pt x="4144" y="1"/>
                    <a:pt x="4128" y="2"/>
                    <a:pt x="4112" y="5"/>
                  </a:cubicBezTo>
                  <a:cubicBezTo>
                    <a:pt x="1977" y="329"/>
                    <a:pt x="246" y="1253"/>
                    <a:pt x="175" y="1292"/>
                  </a:cubicBezTo>
                  <a:cubicBezTo>
                    <a:pt x="59" y="1354"/>
                    <a:pt x="1" y="1486"/>
                    <a:pt x="33" y="1614"/>
                  </a:cubicBezTo>
                  <a:cubicBezTo>
                    <a:pt x="65" y="1741"/>
                    <a:pt x="179" y="1829"/>
                    <a:pt x="311" y="1829"/>
                  </a:cubicBezTo>
                  <a:cubicBezTo>
                    <a:pt x="357" y="1829"/>
                    <a:pt x="404" y="1817"/>
                    <a:pt x="445" y="1795"/>
                  </a:cubicBezTo>
                  <a:cubicBezTo>
                    <a:pt x="463" y="1785"/>
                    <a:pt x="2160" y="879"/>
                    <a:pt x="4198" y="569"/>
                  </a:cubicBezTo>
                  <a:cubicBezTo>
                    <a:pt x="4356" y="548"/>
                    <a:pt x="4467" y="401"/>
                    <a:pt x="4443" y="244"/>
                  </a:cubicBezTo>
                  <a:cubicBezTo>
                    <a:pt x="4421" y="102"/>
                    <a:pt x="4299" y="1"/>
                    <a:pt x="4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2367425" y="2859300"/>
              <a:ext cx="373300" cy="232675"/>
            </a:xfrm>
            <a:custGeom>
              <a:avLst/>
              <a:gdLst/>
              <a:ahLst/>
              <a:cxnLst/>
              <a:rect l="l" t="t" r="r" b="b"/>
              <a:pathLst>
                <a:path w="14932" h="9307" extrusionOk="0">
                  <a:moveTo>
                    <a:pt x="12999" y="0"/>
                  </a:moveTo>
                  <a:cubicBezTo>
                    <a:pt x="12986" y="0"/>
                    <a:pt x="12972" y="0"/>
                    <a:pt x="12959" y="0"/>
                  </a:cubicBezTo>
                  <a:cubicBezTo>
                    <a:pt x="10961" y="29"/>
                    <a:pt x="1254" y="166"/>
                    <a:pt x="1" y="2325"/>
                  </a:cubicBezTo>
                  <a:cubicBezTo>
                    <a:pt x="1" y="2325"/>
                    <a:pt x="1521" y="8870"/>
                    <a:pt x="2811" y="9280"/>
                  </a:cubicBezTo>
                  <a:cubicBezTo>
                    <a:pt x="2866" y="9298"/>
                    <a:pt x="2936" y="9306"/>
                    <a:pt x="3018" y="9306"/>
                  </a:cubicBezTo>
                  <a:cubicBezTo>
                    <a:pt x="4861" y="9306"/>
                    <a:pt x="13173" y="5070"/>
                    <a:pt x="13152" y="3567"/>
                  </a:cubicBezTo>
                  <a:cubicBezTo>
                    <a:pt x="13130" y="2007"/>
                    <a:pt x="14932" y="0"/>
                    <a:pt x="12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2360075" y="2852175"/>
              <a:ext cx="366000" cy="246800"/>
            </a:xfrm>
            <a:custGeom>
              <a:avLst/>
              <a:gdLst/>
              <a:ahLst/>
              <a:cxnLst/>
              <a:rect l="l" t="t" r="r" b="b"/>
              <a:pathLst>
                <a:path w="14640" h="9872" extrusionOk="0">
                  <a:moveTo>
                    <a:pt x="13334" y="570"/>
                  </a:moveTo>
                  <a:cubicBezTo>
                    <a:pt x="13607" y="570"/>
                    <a:pt x="13791" y="629"/>
                    <a:pt x="13857" y="721"/>
                  </a:cubicBezTo>
                  <a:cubicBezTo>
                    <a:pt x="14000" y="923"/>
                    <a:pt x="13786" y="1511"/>
                    <a:pt x="13597" y="2028"/>
                  </a:cubicBezTo>
                  <a:cubicBezTo>
                    <a:pt x="13388" y="2600"/>
                    <a:pt x="13151" y="3248"/>
                    <a:pt x="13160" y="3855"/>
                  </a:cubicBezTo>
                  <a:cubicBezTo>
                    <a:pt x="13161" y="3923"/>
                    <a:pt x="13104" y="4306"/>
                    <a:pt x="11873" y="5219"/>
                  </a:cubicBezTo>
                  <a:cubicBezTo>
                    <a:pt x="9345" y="7094"/>
                    <a:pt x="4482" y="9311"/>
                    <a:pt x="3336" y="9311"/>
                  </a:cubicBezTo>
                  <a:cubicBezTo>
                    <a:pt x="3278" y="9311"/>
                    <a:pt x="3229" y="9305"/>
                    <a:pt x="3191" y="9293"/>
                  </a:cubicBezTo>
                  <a:cubicBezTo>
                    <a:pt x="2420" y="9048"/>
                    <a:pt x="1224" y="5311"/>
                    <a:pt x="600" y="2665"/>
                  </a:cubicBezTo>
                  <a:cubicBezTo>
                    <a:pt x="1090" y="2018"/>
                    <a:pt x="3317" y="711"/>
                    <a:pt x="13257" y="571"/>
                  </a:cubicBezTo>
                  <a:cubicBezTo>
                    <a:pt x="13283" y="570"/>
                    <a:pt x="13309" y="570"/>
                    <a:pt x="13334" y="570"/>
                  </a:cubicBezTo>
                  <a:close/>
                  <a:moveTo>
                    <a:pt x="13286" y="0"/>
                  </a:moveTo>
                  <a:cubicBezTo>
                    <a:pt x="13274" y="0"/>
                    <a:pt x="13261" y="0"/>
                    <a:pt x="13248" y="0"/>
                  </a:cubicBezTo>
                  <a:cubicBezTo>
                    <a:pt x="7836" y="77"/>
                    <a:pt x="1152" y="566"/>
                    <a:pt x="48" y="2466"/>
                  </a:cubicBezTo>
                  <a:cubicBezTo>
                    <a:pt x="11" y="2529"/>
                    <a:pt x="0" y="2604"/>
                    <a:pt x="17" y="2675"/>
                  </a:cubicBezTo>
                  <a:cubicBezTo>
                    <a:pt x="276" y="3794"/>
                    <a:pt x="1643" y="9400"/>
                    <a:pt x="3018" y="9838"/>
                  </a:cubicBezTo>
                  <a:cubicBezTo>
                    <a:pt x="3091" y="9861"/>
                    <a:pt x="3180" y="9872"/>
                    <a:pt x="3287" y="9872"/>
                  </a:cubicBezTo>
                  <a:cubicBezTo>
                    <a:pt x="4845" y="9872"/>
                    <a:pt x="9801" y="7469"/>
                    <a:pt x="12214" y="5676"/>
                  </a:cubicBezTo>
                  <a:cubicBezTo>
                    <a:pt x="13583" y="4661"/>
                    <a:pt x="13735" y="4147"/>
                    <a:pt x="13732" y="3848"/>
                  </a:cubicBezTo>
                  <a:cubicBezTo>
                    <a:pt x="13724" y="3345"/>
                    <a:pt x="13942" y="2750"/>
                    <a:pt x="14134" y="2225"/>
                  </a:cubicBezTo>
                  <a:cubicBezTo>
                    <a:pt x="14405" y="1480"/>
                    <a:pt x="14640" y="838"/>
                    <a:pt x="14322" y="391"/>
                  </a:cubicBezTo>
                  <a:cubicBezTo>
                    <a:pt x="14136" y="127"/>
                    <a:pt x="13789" y="0"/>
                    <a:pt x="1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4"/>
            <p:cNvSpPr/>
            <p:nvPr/>
          </p:nvSpPr>
          <p:spPr>
            <a:xfrm>
              <a:off x="2408650" y="2771150"/>
              <a:ext cx="1132250" cy="386575"/>
            </a:xfrm>
            <a:custGeom>
              <a:avLst/>
              <a:gdLst/>
              <a:ahLst/>
              <a:cxnLst/>
              <a:rect l="l" t="t" r="r" b="b"/>
              <a:pathLst>
                <a:path w="45290" h="15463" extrusionOk="0">
                  <a:moveTo>
                    <a:pt x="37787" y="0"/>
                  </a:moveTo>
                  <a:cubicBezTo>
                    <a:pt x="37770" y="0"/>
                    <a:pt x="37753" y="0"/>
                    <a:pt x="37736" y="1"/>
                  </a:cubicBezTo>
                  <a:cubicBezTo>
                    <a:pt x="36166" y="22"/>
                    <a:pt x="29160" y="3988"/>
                    <a:pt x="29160" y="3988"/>
                  </a:cubicBezTo>
                  <a:cubicBezTo>
                    <a:pt x="29160" y="3988"/>
                    <a:pt x="10485" y="5822"/>
                    <a:pt x="7076" y="7013"/>
                  </a:cubicBezTo>
                  <a:cubicBezTo>
                    <a:pt x="3666" y="8203"/>
                    <a:pt x="0" y="11395"/>
                    <a:pt x="445" y="12531"/>
                  </a:cubicBezTo>
                  <a:cubicBezTo>
                    <a:pt x="886" y="13661"/>
                    <a:pt x="3737" y="15462"/>
                    <a:pt x="5172" y="15462"/>
                  </a:cubicBezTo>
                  <a:cubicBezTo>
                    <a:pt x="5180" y="15462"/>
                    <a:pt x="5188" y="15462"/>
                    <a:pt x="5197" y="15462"/>
                  </a:cubicBezTo>
                  <a:cubicBezTo>
                    <a:pt x="6624" y="15442"/>
                    <a:pt x="8753" y="14555"/>
                    <a:pt x="9181" y="14550"/>
                  </a:cubicBezTo>
                  <a:cubicBezTo>
                    <a:pt x="9609" y="14543"/>
                    <a:pt x="28063" y="7145"/>
                    <a:pt x="28490" y="6996"/>
                  </a:cubicBezTo>
                  <a:cubicBezTo>
                    <a:pt x="28916" y="6848"/>
                    <a:pt x="31766" y="6521"/>
                    <a:pt x="33043" y="5933"/>
                  </a:cubicBezTo>
                  <a:cubicBezTo>
                    <a:pt x="34319" y="5344"/>
                    <a:pt x="36224" y="3457"/>
                    <a:pt x="36224" y="3457"/>
                  </a:cubicBezTo>
                  <a:cubicBezTo>
                    <a:pt x="36224" y="3457"/>
                    <a:pt x="43313" y="3434"/>
                    <a:pt x="44023" y="3138"/>
                  </a:cubicBezTo>
                  <a:cubicBezTo>
                    <a:pt x="44731" y="2842"/>
                    <a:pt x="45289" y="2027"/>
                    <a:pt x="42854" y="1490"/>
                  </a:cubicBezTo>
                  <a:cubicBezTo>
                    <a:pt x="40447" y="959"/>
                    <a:pt x="39330" y="0"/>
                    <a:pt x="37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4"/>
            <p:cNvSpPr/>
            <p:nvPr/>
          </p:nvSpPr>
          <p:spPr>
            <a:xfrm>
              <a:off x="2410600" y="2764000"/>
              <a:ext cx="1121700" cy="400825"/>
            </a:xfrm>
            <a:custGeom>
              <a:avLst/>
              <a:gdLst/>
              <a:ahLst/>
              <a:cxnLst/>
              <a:rect l="l" t="t" r="r" b="b"/>
              <a:pathLst>
                <a:path w="44868" h="16033" extrusionOk="0">
                  <a:moveTo>
                    <a:pt x="37711" y="573"/>
                  </a:moveTo>
                  <a:cubicBezTo>
                    <a:pt x="38496" y="573"/>
                    <a:pt x="39173" y="842"/>
                    <a:pt x="40024" y="1181"/>
                  </a:cubicBezTo>
                  <a:cubicBezTo>
                    <a:pt x="40762" y="1475"/>
                    <a:pt x="41598" y="1808"/>
                    <a:pt x="42715" y="2054"/>
                  </a:cubicBezTo>
                  <a:cubicBezTo>
                    <a:pt x="44213" y="2384"/>
                    <a:pt x="44263" y="2759"/>
                    <a:pt x="44265" y="2774"/>
                  </a:cubicBezTo>
                  <a:cubicBezTo>
                    <a:pt x="44274" y="2872"/>
                    <a:pt x="44115" y="3043"/>
                    <a:pt x="43835" y="3160"/>
                  </a:cubicBezTo>
                  <a:cubicBezTo>
                    <a:pt x="43355" y="3359"/>
                    <a:pt x="38863" y="3447"/>
                    <a:pt x="36144" y="3456"/>
                  </a:cubicBezTo>
                  <a:cubicBezTo>
                    <a:pt x="36069" y="3456"/>
                    <a:pt x="35998" y="3486"/>
                    <a:pt x="35944" y="3538"/>
                  </a:cubicBezTo>
                  <a:cubicBezTo>
                    <a:pt x="35926" y="3557"/>
                    <a:pt x="34060" y="5397"/>
                    <a:pt x="32845" y="5958"/>
                  </a:cubicBezTo>
                  <a:cubicBezTo>
                    <a:pt x="32000" y="6349"/>
                    <a:pt x="30402" y="6625"/>
                    <a:pt x="29345" y="6807"/>
                  </a:cubicBezTo>
                  <a:cubicBezTo>
                    <a:pt x="28771" y="6906"/>
                    <a:pt x="28465" y="6961"/>
                    <a:pt x="28317" y="7012"/>
                  </a:cubicBezTo>
                  <a:cubicBezTo>
                    <a:pt x="28207" y="7052"/>
                    <a:pt x="27072" y="7502"/>
                    <a:pt x="24910" y="8362"/>
                  </a:cubicBezTo>
                  <a:cubicBezTo>
                    <a:pt x="19951" y="10334"/>
                    <a:pt x="9632" y="14438"/>
                    <a:pt x="9099" y="14549"/>
                  </a:cubicBezTo>
                  <a:cubicBezTo>
                    <a:pt x="8916" y="14551"/>
                    <a:pt x="8607" y="14645"/>
                    <a:pt x="8032" y="14822"/>
                  </a:cubicBezTo>
                  <a:cubicBezTo>
                    <a:pt x="7173" y="15086"/>
                    <a:pt x="5996" y="15449"/>
                    <a:pt x="5115" y="15462"/>
                  </a:cubicBezTo>
                  <a:lnTo>
                    <a:pt x="5094" y="15462"/>
                  </a:lnTo>
                  <a:cubicBezTo>
                    <a:pt x="3723" y="15462"/>
                    <a:pt x="1007" y="13671"/>
                    <a:pt x="632" y="12712"/>
                  </a:cubicBezTo>
                  <a:cubicBezTo>
                    <a:pt x="592" y="12611"/>
                    <a:pt x="622" y="12440"/>
                    <a:pt x="718" y="12232"/>
                  </a:cubicBezTo>
                  <a:cubicBezTo>
                    <a:pt x="1323" y="10916"/>
                    <a:pt x="4302" y="8541"/>
                    <a:pt x="7092" y="7567"/>
                  </a:cubicBezTo>
                  <a:cubicBezTo>
                    <a:pt x="10430" y="6402"/>
                    <a:pt x="28925" y="4577"/>
                    <a:pt x="29111" y="4558"/>
                  </a:cubicBezTo>
                  <a:cubicBezTo>
                    <a:pt x="29151" y="4554"/>
                    <a:pt x="29189" y="4542"/>
                    <a:pt x="29224" y="4522"/>
                  </a:cubicBezTo>
                  <a:cubicBezTo>
                    <a:pt x="31154" y="3430"/>
                    <a:pt x="36434" y="590"/>
                    <a:pt x="37662" y="573"/>
                  </a:cubicBezTo>
                  <a:close/>
                  <a:moveTo>
                    <a:pt x="37748" y="1"/>
                  </a:moveTo>
                  <a:cubicBezTo>
                    <a:pt x="37717" y="1"/>
                    <a:pt x="37685" y="1"/>
                    <a:pt x="37653" y="2"/>
                  </a:cubicBezTo>
                  <a:cubicBezTo>
                    <a:pt x="36090" y="24"/>
                    <a:pt x="29930" y="3468"/>
                    <a:pt x="28994" y="3996"/>
                  </a:cubicBezTo>
                  <a:cubicBezTo>
                    <a:pt x="27629" y="4131"/>
                    <a:pt x="10243" y="5863"/>
                    <a:pt x="6904" y="7029"/>
                  </a:cubicBezTo>
                  <a:cubicBezTo>
                    <a:pt x="3938" y="8064"/>
                    <a:pt x="863" y="10548"/>
                    <a:pt x="199" y="11995"/>
                  </a:cubicBezTo>
                  <a:cubicBezTo>
                    <a:pt x="34" y="12354"/>
                    <a:pt x="0" y="12666"/>
                    <a:pt x="100" y="12921"/>
                  </a:cubicBezTo>
                  <a:cubicBezTo>
                    <a:pt x="595" y="14186"/>
                    <a:pt x="3568" y="16033"/>
                    <a:pt x="5097" y="16033"/>
                  </a:cubicBezTo>
                  <a:lnTo>
                    <a:pt x="5123" y="16033"/>
                  </a:lnTo>
                  <a:cubicBezTo>
                    <a:pt x="6086" y="16020"/>
                    <a:pt x="7308" y="15643"/>
                    <a:pt x="8201" y="15368"/>
                  </a:cubicBezTo>
                  <a:cubicBezTo>
                    <a:pt x="8573" y="15252"/>
                    <a:pt x="8996" y="15122"/>
                    <a:pt x="9107" y="15121"/>
                  </a:cubicBezTo>
                  <a:cubicBezTo>
                    <a:pt x="9387" y="15116"/>
                    <a:pt x="13278" y="13603"/>
                    <a:pt x="25121" y="8893"/>
                  </a:cubicBezTo>
                  <a:cubicBezTo>
                    <a:pt x="26953" y="8164"/>
                    <a:pt x="28400" y="7588"/>
                    <a:pt x="28506" y="7551"/>
                  </a:cubicBezTo>
                  <a:cubicBezTo>
                    <a:pt x="28616" y="7513"/>
                    <a:pt x="29017" y="7443"/>
                    <a:pt x="29442" y="7371"/>
                  </a:cubicBezTo>
                  <a:cubicBezTo>
                    <a:pt x="30529" y="7182"/>
                    <a:pt x="32171" y="6899"/>
                    <a:pt x="33084" y="6478"/>
                  </a:cubicBezTo>
                  <a:cubicBezTo>
                    <a:pt x="34251" y="5939"/>
                    <a:pt x="35873" y="4405"/>
                    <a:pt x="36262" y="4026"/>
                  </a:cubicBezTo>
                  <a:cubicBezTo>
                    <a:pt x="37683" y="4021"/>
                    <a:pt x="43350" y="3981"/>
                    <a:pt x="44053" y="3687"/>
                  </a:cubicBezTo>
                  <a:cubicBezTo>
                    <a:pt x="44569" y="3473"/>
                    <a:pt x="44868" y="3103"/>
                    <a:pt x="44834" y="2724"/>
                  </a:cubicBezTo>
                  <a:cubicBezTo>
                    <a:pt x="44786" y="2184"/>
                    <a:pt x="44133" y="1782"/>
                    <a:pt x="42838" y="1497"/>
                  </a:cubicBezTo>
                  <a:cubicBezTo>
                    <a:pt x="41765" y="1261"/>
                    <a:pt x="40953" y="937"/>
                    <a:pt x="40235" y="651"/>
                  </a:cubicBezTo>
                  <a:cubicBezTo>
                    <a:pt x="39375" y="308"/>
                    <a:pt x="38633" y="1"/>
                    <a:pt x="3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4"/>
            <p:cNvSpPr/>
            <p:nvPr/>
          </p:nvSpPr>
          <p:spPr>
            <a:xfrm>
              <a:off x="3284900" y="2815925"/>
              <a:ext cx="205900" cy="43800"/>
            </a:xfrm>
            <a:custGeom>
              <a:avLst/>
              <a:gdLst/>
              <a:ahLst/>
              <a:cxnLst/>
              <a:rect l="l" t="t" r="r" b="b"/>
              <a:pathLst>
                <a:path w="8236" h="1752" extrusionOk="0">
                  <a:moveTo>
                    <a:pt x="1954" y="1"/>
                  </a:moveTo>
                  <a:cubicBezTo>
                    <a:pt x="764" y="1"/>
                    <a:pt x="192" y="384"/>
                    <a:pt x="166" y="401"/>
                  </a:cubicBezTo>
                  <a:cubicBezTo>
                    <a:pt x="35" y="489"/>
                    <a:pt x="1" y="668"/>
                    <a:pt x="90" y="798"/>
                  </a:cubicBezTo>
                  <a:cubicBezTo>
                    <a:pt x="144" y="879"/>
                    <a:pt x="234" y="923"/>
                    <a:pt x="325" y="923"/>
                  </a:cubicBezTo>
                  <a:cubicBezTo>
                    <a:pt x="381" y="923"/>
                    <a:pt x="437" y="907"/>
                    <a:pt x="486" y="873"/>
                  </a:cubicBezTo>
                  <a:cubicBezTo>
                    <a:pt x="491" y="870"/>
                    <a:pt x="958" y="571"/>
                    <a:pt x="1950" y="571"/>
                  </a:cubicBezTo>
                  <a:cubicBezTo>
                    <a:pt x="2054" y="571"/>
                    <a:pt x="2165" y="574"/>
                    <a:pt x="2281" y="582"/>
                  </a:cubicBezTo>
                  <a:cubicBezTo>
                    <a:pt x="3594" y="664"/>
                    <a:pt x="7821" y="1732"/>
                    <a:pt x="7864" y="1743"/>
                  </a:cubicBezTo>
                  <a:cubicBezTo>
                    <a:pt x="7887" y="1748"/>
                    <a:pt x="7911" y="1751"/>
                    <a:pt x="7934" y="1752"/>
                  </a:cubicBezTo>
                  <a:cubicBezTo>
                    <a:pt x="8078" y="1752"/>
                    <a:pt x="8200" y="1644"/>
                    <a:pt x="8218" y="1500"/>
                  </a:cubicBezTo>
                  <a:cubicBezTo>
                    <a:pt x="8236" y="1358"/>
                    <a:pt x="8144" y="1223"/>
                    <a:pt x="8004" y="1188"/>
                  </a:cubicBezTo>
                  <a:cubicBezTo>
                    <a:pt x="7828" y="1144"/>
                    <a:pt x="3682" y="97"/>
                    <a:pt x="2317" y="12"/>
                  </a:cubicBezTo>
                  <a:cubicBezTo>
                    <a:pt x="2190" y="4"/>
                    <a:pt x="2069" y="1"/>
                    <a:pt x="1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4"/>
            <p:cNvSpPr/>
            <p:nvPr/>
          </p:nvSpPr>
          <p:spPr>
            <a:xfrm>
              <a:off x="3323450" y="2784450"/>
              <a:ext cx="204350" cy="59150"/>
            </a:xfrm>
            <a:custGeom>
              <a:avLst/>
              <a:gdLst/>
              <a:ahLst/>
              <a:cxnLst/>
              <a:rect l="l" t="t" r="r" b="b"/>
              <a:pathLst>
                <a:path w="8174" h="2366" extrusionOk="0">
                  <a:moveTo>
                    <a:pt x="1442" y="0"/>
                  </a:moveTo>
                  <a:cubicBezTo>
                    <a:pt x="784" y="0"/>
                    <a:pt x="238" y="248"/>
                    <a:pt x="207" y="262"/>
                  </a:cubicBezTo>
                  <a:cubicBezTo>
                    <a:pt x="63" y="328"/>
                    <a:pt x="0" y="497"/>
                    <a:pt x="66" y="641"/>
                  </a:cubicBezTo>
                  <a:cubicBezTo>
                    <a:pt x="115" y="745"/>
                    <a:pt x="218" y="807"/>
                    <a:pt x="326" y="807"/>
                  </a:cubicBezTo>
                  <a:cubicBezTo>
                    <a:pt x="366" y="807"/>
                    <a:pt x="406" y="798"/>
                    <a:pt x="445" y="781"/>
                  </a:cubicBezTo>
                  <a:cubicBezTo>
                    <a:pt x="451" y="778"/>
                    <a:pt x="912" y="571"/>
                    <a:pt x="1442" y="571"/>
                  </a:cubicBezTo>
                  <a:cubicBezTo>
                    <a:pt x="1624" y="571"/>
                    <a:pt x="1814" y="596"/>
                    <a:pt x="1996" y="661"/>
                  </a:cubicBezTo>
                  <a:cubicBezTo>
                    <a:pt x="2306" y="772"/>
                    <a:pt x="3103" y="977"/>
                    <a:pt x="4026" y="1214"/>
                  </a:cubicBezTo>
                  <a:cubicBezTo>
                    <a:pt x="5254" y="1529"/>
                    <a:pt x="7295" y="2053"/>
                    <a:pt x="7611" y="2253"/>
                  </a:cubicBezTo>
                  <a:cubicBezTo>
                    <a:pt x="7665" y="2323"/>
                    <a:pt x="7749" y="2366"/>
                    <a:pt x="7839" y="2366"/>
                  </a:cubicBezTo>
                  <a:lnTo>
                    <a:pt x="7839" y="2366"/>
                  </a:lnTo>
                  <a:cubicBezTo>
                    <a:pt x="8035" y="2366"/>
                    <a:pt x="8173" y="2171"/>
                    <a:pt x="8108" y="1987"/>
                  </a:cubicBezTo>
                  <a:cubicBezTo>
                    <a:pt x="8013" y="1711"/>
                    <a:pt x="7613" y="1545"/>
                    <a:pt x="4167" y="660"/>
                  </a:cubicBezTo>
                  <a:cubicBezTo>
                    <a:pt x="3296" y="437"/>
                    <a:pt x="2474" y="225"/>
                    <a:pt x="2190" y="123"/>
                  </a:cubicBezTo>
                  <a:cubicBezTo>
                    <a:pt x="1939" y="34"/>
                    <a:pt x="1683" y="0"/>
                    <a:pt x="1442" y="0"/>
                  </a:cubicBezTo>
                  <a:close/>
                  <a:moveTo>
                    <a:pt x="7839" y="2366"/>
                  </a:moveTo>
                  <a:cubicBezTo>
                    <a:pt x="7839" y="2366"/>
                    <a:pt x="7839" y="2366"/>
                    <a:pt x="7838" y="2366"/>
                  </a:cubicBezTo>
                  <a:lnTo>
                    <a:pt x="7839" y="2366"/>
                  </a:lnTo>
                  <a:cubicBezTo>
                    <a:pt x="7839" y="2366"/>
                    <a:pt x="7839" y="2366"/>
                    <a:pt x="7839" y="2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4"/>
            <p:cNvSpPr/>
            <p:nvPr/>
          </p:nvSpPr>
          <p:spPr>
            <a:xfrm>
              <a:off x="3154200" y="2883375"/>
              <a:ext cx="988925" cy="49675"/>
            </a:xfrm>
            <a:custGeom>
              <a:avLst/>
              <a:gdLst/>
              <a:ahLst/>
              <a:cxnLst/>
              <a:rect l="l" t="t" r="r" b="b"/>
              <a:pathLst>
                <a:path w="39557" h="1987" extrusionOk="0">
                  <a:moveTo>
                    <a:pt x="39536" y="1"/>
                  </a:moveTo>
                  <a:lnTo>
                    <a:pt x="0" y="560"/>
                  </a:lnTo>
                  <a:lnTo>
                    <a:pt x="20" y="1987"/>
                  </a:lnTo>
                  <a:lnTo>
                    <a:pt x="39556" y="1428"/>
                  </a:lnTo>
                  <a:lnTo>
                    <a:pt x="39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4"/>
            <p:cNvSpPr/>
            <p:nvPr/>
          </p:nvSpPr>
          <p:spPr>
            <a:xfrm>
              <a:off x="3146925" y="2876325"/>
              <a:ext cx="1003300" cy="63900"/>
            </a:xfrm>
            <a:custGeom>
              <a:avLst/>
              <a:gdLst/>
              <a:ahLst/>
              <a:cxnLst/>
              <a:rect l="l" t="t" r="r" b="b"/>
              <a:pathLst>
                <a:path w="40132" h="2556" extrusionOk="0">
                  <a:moveTo>
                    <a:pt x="39542" y="574"/>
                  </a:moveTo>
                  <a:lnTo>
                    <a:pt x="39555" y="1431"/>
                  </a:lnTo>
                  <a:lnTo>
                    <a:pt x="589" y="1981"/>
                  </a:lnTo>
                  <a:lnTo>
                    <a:pt x="576" y="1124"/>
                  </a:lnTo>
                  <a:lnTo>
                    <a:pt x="39542" y="574"/>
                  </a:lnTo>
                  <a:close/>
                  <a:moveTo>
                    <a:pt x="39820" y="1"/>
                  </a:moveTo>
                  <a:lnTo>
                    <a:pt x="284" y="559"/>
                  </a:lnTo>
                  <a:cubicBezTo>
                    <a:pt x="126" y="560"/>
                    <a:pt x="0" y="690"/>
                    <a:pt x="2" y="848"/>
                  </a:cubicBezTo>
                  <a:lnTo>
                    <a:pt x="22" y="2274"/>
                  </a:lnTo>
                  <a:cubicBezTo>
                    <a:pt x="24" y="2431"/>
                    <a:pt x="151" y="2556"/>
                    <a:pt x="308" y="2556"/>
                  </a:cubicBezTo>
                  <a:lnTo>
                    <a:pt x="311" y="2556"/>
                  </a:lnTo>
                  <a:lnTo>
                    <a:pt x="39847" y="1999"/>
                  </a:lnTo>
                  <a:cubicBezTo>
                    <a:pt x="40006" y="1997"/>
                    <a:pt x="40132" y="1868"/>
                    <a:pt x="40129" y="1710"/>
                  </a:cubicBezTo>
                  <a:lnTo>
                    <a:pt x="40109" y="283"/>
                  </a:lnTo>
                  <a:cubicBezTo>
                    <a:pt x="40108" y="206"/>
                    <a:pt x="40076" y="135"/>
                    <a:pt x="40023" y="81"/>
                  </a:cubicBezTo>
                  <a:cubicBezTo>
                    <a:pt x="39969" y="29"/>
                    <a:pt x="39885" y="12"/>
                    <a:pt x="39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3600450" y="2396300"/>
              <a:ext cx="667250" cy="516225"/>
            </a:xfrm>
            <a:custGeom>
              <a:avLst/>
              <a:gdLst/>
              <a:ahLst/>
              <a:cxnLst/>
              <a:rect l="l" t="t" r="r" b="b"/>
              <a:pathLst>
                <a:path w="26690" h="20649" extrusionOk="0">
                  <a:moveTo>
                    <a:pt x="26689" y="1"/>
                  </a:moveTo>
                  <a:lnTo>
                    <a:pt x="5138" y="305"/>
                  </a:lnTo>
                  <a:lnTo>
                    <a:pt x="0" y="20649"/>
                  </a:lnTo>
                  <a:lnTo>
                    <a:pt x="21552" y="20345"/>
                  </a:lnTo>
                  <a:lnTo>
                    <a:pt x="26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3592375" y="2389150"/>
              <a:ext cx="683400" cy="530525"/>
            </a:xfrm>
            <a:custGeom>
              <a:avLst/>
              <a:gdLst/>
              <a:ahLst/>
              <a:cxnLst/>
              <a:rect l="l" t="t" r="r" b="b"/>
              <a:pathLst>
                <a:path w="27336" h="21221" extrusionOk="0">
                  <a:moveTo>
                    <a:pt x="26644" y="577"/>
                  </a:moveTo>
                  <a:lnTo>
                    <a:pt x="21652" y="20349"/>
                  </a:lnTo>
                  <a:lnTo>
                    <a:pt x="691" y="20644"/>
                  </a:lnTo>
                  <a:lnTo>
                    <a:pt x="5684" y="873"/>
                  </a:lnTo>
                  <a:lnTo>
                    <a:pt x="26644" y="577"/>
                  </a:lnTo>
                  <a:close/>
                  <a:moveTo>
                    <a:pt x="27012" y="1"/>
                  </a:moveTo>
                  <a:cubicBezTo>
                    <a:pt x="27010" y="1"/>
                    <a:pt x="27009" y="1"/>
                    <a:pt x="27008" y="1"/>
                  </a:cubicBezTo>
                  <a:lnTo>
                    <a:pt x="5457" y="305"/>
                  </a:lnTo>
                  <a:cubicBezTo>
                    <a:pt x="5327" y="306"/>
                    <a:pt x="5215" y="396"/>
                    <a:pt x="5184" y="521"/>
                  </a:cubicBezTo>
                  <a:lnTo>
                    <a:pt x="46" y="20865"/>
                  </a:lnTo>
                  <a:cubicBezTo>
                    <a:pt x="0" y="21045"/>
                    <a:pt x="136" y="21221"/>
                    <a:pt x="322" y="21221"/>
                  </a:cubicBezTo>
                  <a:lnTo>
                    <a:pt x="326" y="21221"/>
                  </a:lnTo>
                  <a:lnTo>
                    <a:pt x="21879" y="20916"/>
                  </a:lnTo>
                  <a:cubicBezTo>
                    <a:pt x="22008" y="20914"/>
                    <a:pt x="22120" y="20826"/>
                    <a:pt x="22152" y="20701"/>
                  </a:cubicBezTo>
                  <a:lnTo>
                    <a:pt x="27289" y="356"/>
                  </a:lnTo>
                  <a:cubicBezTo>
                    <a:pt x="27335" y="176"/>
                    <a:pt x="27198" y="1"/>
                    <a:pt x="27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2958000" y="3207125"/>
              <a:ext cx="123775" cy="83850"/>
            </a:xfrm>
            <a:custGeom>
              <a:avLst/>
              <a:gdLst/>
              <a:ahLst/>
              <a:cxnLst/>
              <a:rect l="l" t="t" r="r" b="b"/>
              <a:pathLst>
                <a:path w="4951" h="3354" extrusionOk="0">
                  <a:moveTo>
                    <a:pt x="4950" y="1"/>
                  </a:moveTo>
                  <a:lnTo>
                    <a:pt x="99" y="211"/>
                  </a:lnTo>
                  <a:lnTo>
                    <a:pt x="0" y="3353"/>
                  </a:lnTo>
                  <a:lnTo>
                    <a:pt x="4853" y="3286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4"/>
            <p:cNvSpPr/>
            <p:nvPr/>
          </p:nvSpPr>
          <p:spPr>
            <a:xfrm>
              <a:off x="2950750" y="3199975"/>
              <a:ext cx="138225" cy="98150"/>
            </a:xfrm>
            <a:custGeom>
              <a:avLst/>
              <a:gdLst/>
              <a:ahLst/>
              <a:cxnLst/>
              <a:rect l="l" t="t" r="r" b="b"/>
              <a:pathLst>
                <a:path w="5529" h="3926" extrusionOk="0">
                  <a:moveTo>
                    <a:pt x="4944" y="586"/>
                  </a:moveTo>
                  <a:lnTo>
                    <a:pt x="4865" y="3290"/>
                  </a:lnTo>
                  <a:lnTo>
                    <a:pt x="585" y="3350"/>
                  </a:lnTo>
                  <a:lnTo>
                    <a:pt x="667" y="773"/>
                  </a:lnTo>
                  <a:lnTo>
                    <a:pt x="4944" y="586"/>
                  </a:lnTo>
                  <a:close/>
                  <a:moveTo>
                    <a:pt x="5228" y="1"/>
                  </a:moveTo>
                  <a:lnTo>
                    <a:pt x="376" y="213"/>
                  </a:lnTo>
                  <a:cubicBezTo>
                    <a:pt x="227" y="219"/>
                    <a:pt x="108" y="340"/>
                    <a:pt x="103" y="489"/>
                  </a:cubicBezTo>
                  <a:lnTo>
                    <a:pt x="6" y="3631"/>
                  </a:lnTo>
                  <a:cubicBezTo>
                    <a:pt x="0" y="3793"/>
                    <a:pt x="129" y="3925"/>
                    <a:pt x="290" y="3925"/>
                  </a:cubicBezTo>
                  <a:lnTo>
                    <a:pt x="295" y="3924"/>
                  </a:lnTo>
                  <a:lnTo>
                    <a:pt x="5148" y="3857"/>
                  </a:lnTo>
                  <a:cubicBezTo>
                    <a:pt x="5301" y="3855"/>
                    <a:pt x="5425" y="3732"/>
                    <a:pt x="5429" y="3580"/>
                  </a:cubicBezTo>
                  <a:lnTo>
                    <a:pt x="5526" y="294"/>
                  </a:lnTo>
                  <a:cubicBezTo>
                    <a:pt x="5528" y="215"/>
                    <a:pt x="5498" y="139"/>
                    <a:pt x="5441" y="82"/>
                  </a:cubicBezTo>
                  <a:cubicBezTo>
                    <a:pt x="5385" y="28"/>
                    <a:pt x="5310" y="3"/>
                    <a:pt x="5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4"/>
            <p:cNvSpPr/>
            <p:nvPr/>
          </p:nvSpPr>
          <p:spPr>
            <a:xfrm>
              <a:off x="2549625" y="5104375"/>
              <a:ext cx="287550" cy="364275"/>
            </a:xfrm>
            <a:custGeom>
              <a:avLst/>
              <a:gdLst/>
              <a:ahLst/>
              <a:cxnLst/>
              <a:rect l="l" t="t" r="r" b="b"/>
              <a:pathLst>
                <a:path w="11502" h="14571" extrusionOk="0">
                  <a:moveTo>
                    <a:pt x="9022" y="1"/>
                  </a:moveTo>
                  <a:lnTo>
                    <a:pt x="2873" y="607"/>
                  </a:lnTo>
                  <a:cubicBezTo>
                    <a:pt x="2873" y="607"/>
                    <a:pt x="2224" y="5022"/>
                    <a:pt x="2039" y="7445"/>
                  </a:cubicBezTo>
                  <a:cubicBezTo>
                    <a:pt x="1855" y="9870"/>
                    <a:pt x="0" y="12550"/>
                    <a:pt x="1407" y="13716"/>
                  </a:cubicBezTo>
                  <a:cubicBezTo>
                    <a:pt x="2142" y="14325"/>
                    <a:pt x="3608" y="14571"/>
                    <a:pt x="5169" y="14571"/>
                  </a:cubicBezTo>
                  <a:cubicBezTo>
                    <a:pt x="6599" y="14571"/>
                    <a:pt x="8108" y="14364"/>
                    <a:pt x="9206" y="14042"/>
                  </a:cubicBezTo>
                  <a:cubicBezTo>
                    <a:pt x="11502" y="13368"/>
                    <a:pt x="9868" y="8820"/>
                    <a:pt x="9893" y="7392"/>
                  </a:cubicBezTo>
                  <a:cubicBezTo>
                    <a:pt x="9918" y="5965"/>
                    <a:pt x="9679" y="3296"/>
                    <a:pt x="9416" y="2006"/>
                  </a:cubicBezTo>
                  <a:cubicBezTo>
                    <a:pt x="9153" y="717"/>
                    <a:pt x="9022" y="1"/>
                    <a:pt x="9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4"/>
            <p:cNvSpPr/>
            <p:nvPr/>
          </p:nvSpPr>
          <p:spPr>
            <a:xfrm>
              <a:off x="2554125" y="5097275"/>
              <a:ext cx="276650" cy="378550"/>
            </a:xfrm>
            <a:custGeom>
              <a:avLst/>
              <a:gdLst/>
              <a:ahLst/>
              <a:cxnLst/>
              <a:rect l="l" t="t" r="r" b="b"/>
              <a:pathLst>
                <a:path w="11066" h="15142" extrusionOk="0">
                  <a:moveTo>
                    <a:pt x="8610" y="595"/>
                  </a:moveTo>
                  <a:cubicBezTo>
                    <a:pt x="8669" y="911"/>
                    <a:pt x="8785" y="1508"/>
                    <a:pt x="8956" y="2347"/>
                  </a:cubicBezTo>
                  <a:cubicBezTo>
                    <a:pt x="9218" y="3635"/>
                    <a:pt x="9452" y="6273"/>
                    <a:pt x="9427" y="7671"/>
                  </a:cubicBezTo>
                  <a:cubicBezTo>
                    <a:pt x="9421" y="8061"/>
                    <a:pt x="9523" y="8636"/>
                    <a:pt x="9641" y="9301"/>
                  </a:cubicBezTo>
                  <a:cubicBezTo>
                    <a:pt x="9967" y="11126"/>
                    <a:pt x="10413" y="13622"/>
                    <a:pt x="8945" y="14052"/>
                  </a:cubicBezTo>
                  <a:cubicBezTo>
                    <a:pt x="7823" y="14381"/>
                    <a:pt x="6377" y="14565"/>
                    <a:pt x="5029" y="14565"/>
                  </a:cubicBezTo>
                  <a:cubicBezTo>
                    <a:pt x="3482" y="14565"/>
                    <a:pt x="2064" y="14323"/>
                    <a:pt x="1409" y="13781"/>
                  </a:cubicBezTo>
                  <a:cubicBezTo>
                    <a:pt x="660" y="13160"/>
                    <a:pt x="1053" y="11915"/>
                    <a:pt x="1506" y="10473"/>
                  </a:cubicBezTo>
                  <a:cubicBezTo>
                    <a:pt x="1786" y="9584"/>
                    <a:pt x="2075" y="8664"/>
                    <a:pt x="2144" y="7751"/>
                  </a:cubicBezTo>
                  <a:cubicBezTo>
                    <a:pt x="2303" y="5674"/>
                    <a:pt x="2811" y="2077"/>
                    <a:pt x="2943" y="1153"/>
                  </a:cubicBezTo>
                  <a:lnTo>
                    <a:pt x="8610" y="595"/>
                  </a:lnTo>
                  <a:close/>
                  <a:moveTo>
                    <a:pt x="8833" y="0"/>
                  </a:moveTo>
                  <a:cubicBezTo>
                    <a:pt x="8826" y="0"/>
                    <a:pt x="8820" y="1"/>
                    <a:pt x="8814" y="1"/>
                  </a:cubicBezTo>
                  <a:lnTo>
                    <a:pt x="2665" y="608"/>
                  </a:lnTo>
                  <a:cubicBezTo>
                    <a:pt x="2535" y="621"/>
                    <a:pt x="2429" y="721"/>
                    <a:pt x="2411" y="850"/>
                  </a:cubicBezTo>
                  <a:cubicBezTo>
                    <a:pt x="2404" y="895"/>
                    <a:pt x="1758" y="5302"/>
                    <a:pt x="1575" y="7708"/>
                  </a:cubicBezTo>
                  <a:cubicBezTo>
                    <a:pt x="1511" y="8556"/>
                    <a:pt x="1231" y="9443"/>
                    <a:pt x="962" y="10302"/>
                  </a:cubicBezTo>
                  <a:cubicBezTo>
                    <a:pt x="467" y="11871"/>
                    <a:pt x="0" y="13354"/>
                    <a:pt x="1045" y="14220"/>
                  </a:cubicBezTo>
                  <a:cubicBezTo>
                    <a:pt x="1841" y="14880"/>
                    <a:pt x="3376" y="15142"/>
                    <a:pt x="4996" y="15142"/>
                  </a:cubicBezTo>
                  <a:cubicBezTo>
                    <a:pt x="6460" y="15142"/>
                    <a:pt x="7992" y="14927"/>
                    <a:pt x="9106" y="14600"/>
                  </a:cubicBezTo>
                  <a:cubicBezTo>
                    <a:pt x="11065" y="14026"/>
                    <a:pt x="10567" y="11238"/>
                    <a:pt x="10204" y="9201"/>
                  </a:cubicBezTo>
                  <a:cubicBezTo>
                    <a:pt x="10090" y="8565"/>
                    <a:pt x="9992" y="8015"/>
                    <a:pt x="9998" y="7682"/>
                  </a:cubicBezTo>
                  <a:cubicBezTo>
                    <a:pt x="10023" y="6251"/>
                    <a:pt x="9784" y="3552"/>
                    <a:pt x="9515" y="2234"/>
                  </a:cubicBezTo>
                  <a:cubicBezTo>
                    <a:pt x="9253" y="949"/>
                    <a:pt x="9123" y="236"/>
                    <a:pt x="9123" y="234"/>
                  </a:cubicBezTo>
                  <a:cubicBezTo>
                    <a:pt x="9098" y="94"/>
                    <a:pt x="8973" y="0"/>
                    <a:pt x="8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2640400" y="5148875"/>
              <a:ext cx="99200" cy="162575"/>
            </a:xfrm>
            <a:custGeom>
              <a:avLst/>
              <a:gdLst/>
              <a:ahLst/>
              <a:cxnLst/>
              <a:rect l="l" t="t" r="r" b="b"/>
              <a:pathLst>
                <a:path w="3968" h="6503" extrusionOk="0">
                  <a:moveTo>
                    <a:pt x="3521" y="0"/>
                  </a:moveTo>
                  <a:lnTo>
                    <a:pt x="1238" y="32"/>
                  </a:lnTo>
                  <a:cubicBezTo>
                    <a:pt x="1238" y="32"/>
                    <a:pt x="0" y="6503"/>
                    <a:pt x="1324" y="6503"/>
                  </a:cubicBezTo>
                  <a:cubicBezTo>
                    <a:pt x="1326" y="6503"/>
                    <a:pt x="1328" y="6503"/>
                    <a:pt x="1330" y="6503"/>
                  </a:cubicBezTo>
                  <a:cubicBezTo>
                    <a:pt x="2661" y="6484"/>
                    <a:pt x="3613" y="6470"/>
                    <a:pt x="3790" y="5517"/>
                  </a:cubicBezTo>
                  <a:cubicBezTo>
                    <a:pt x="3967" y="4562"/>
                    <a:pt x="3521" y="0"/>
                    <a:pt x="3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2639175" y="5141700"/>
              <a:ext cx="107525" cy="176900"/>
            </a:xfrm>
            <a:custGeom>
              <a:avLst/>
              <a:gdLst/>
              <a:ahLst/>
              <a:cxnLst/>
              <a:rect l="l" t="t" r="r" b="b"/>
              <a:pathLst>
                <a:path w="4301" h="7076" extrusionOk="0">
                  <a:moveTo>
                    <a:pt x="3312" y="577"/>
                  </a:moveTo>
                  <a:cubicBezTo>
                    <a:pt x="3444" y="1993"/>
                    <a:pt x="3689" y="5048"/>
                    <a:pt x="3558" y="5751"/>
                  </a:cubicBezTo>
                  <a:cubicBezTo>
                    <a:pt x="3430" y="6445"/>
                    <a:pt x="2758" y="6485"/>
                    <a:pt x="1374" y="6505"/>
                  </a:cubicBezTo>
                  <a:cubicBezTo>
                    <a:pt x="1360" y="6505"/>
                    <a:pt x="1332" y="6505"/>
                    <a:pt x="1293" y="6457"/>
                  </a:cubicBezTo>
                  <a:cubicBezTo>
                    <a:pt x="785" y="5852"/>
                    <a:pt x="1153" y="2641"/>
                    <a:pt x="1525" y="602"/>
                  </a:cubicBezTo>
                  <a:lnTo>
                    <a:pt x="3312" y="577"/>
                  </a:lnTo>
                  <a:close/>
                  <a:moveTo>
                    <a:pt x="3584" y="1"/>
                  </a:moveTo>
                  <a:cubicBezTo>
                    <a:pt x="3578" y="1"/>
                    <a:pt x="3572" y="1"/>
                    <a:pt x="3566" y="1"/>
                  </a:cubicBezTo>
                  <a:lnTo>
                    <a:pt x="1283" y="34"/>
                  </a:lnTo>
                  <a:cubicBezTo>
                    <a:pt x="1147" y="36"/>
                    <a:pt x="1032" y="133"/>
                    <a:pt x="1007" y="266"/>
                  </a:cubicBezTo>
                  <a:cubicBezTo>
                    <a:pt x="832" y="1182"/>
                    <a:pt x="0" y="5806"/>
                    <a:pt x="856" y="6824"/>
                  </a:cubicBezTo>
                  <a:cubicBezTo>
                    <a:pt x="993" y="6989"/>
                    <a:pt x="1172" y="7075"/>
                    <a:pt x="1373" y="7075"/>
                  </a:cubicBezTo>
                  <a:lnTo>
                    <a:pt x="1382" y="7075"/>
                  </a:lnTo>
                  <a:cubicBezTo>
                    <a:pt x="2733" y="7056"/>
                    <a:pt x="3900" y="7040"/>
                    <a:pt x="4119" y="5856"/>
                  </a:cubicBezTo>
                  <a:cubicBezTo>
                    <a:pt x="4301" y="4872"/>
                    <a:pt x="3873" y="447"/>
                    <a:pt x="3854" y="259"/>
                  </a:cubicBezTo>
                  <a:cubicBezTo>
                    <a:pt x="3841" y="118"/>
                    <a:pt x="3709" y="1"/>
                    <a:pt x="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4"/>
            <p:cNvSpPr/>
            <p:nvPr/>
          </p:nvSpPr>
          <p:spPr>
            <a:xfrm>
              <a:off x="2572100" y="5408600"/>
              <a:ext cx="237800" cy="60050"/>
            </a:xfrm>
            <a:custGeom>
              <a:avLst/>
              <a:gdLst/>
              <a:ahLst/>
              <a:cxnLst/>
              <a:rect l="l" t="t" r="r" b="b"/>
              <a:pathLst>
                <a:path w="9512" h="2402" extrusionOk="0">
                  <a:moveTo>
                    <a:pt x="9511" y="0"/>
                  </a:moveTo>
                  <a:lnTo>
                    <a:pt x="9511" y="0"/>
                  </a:lnTo>
                  <a:cubicBezTo>
                    <a:pt x="8468" y="545"/>
                    <a:pt x="6728" y="835"/>
                    <a:pt x="3747" y="876"/>
                  </a:cubicBezTo>
                  <a:cubicBezTo>
                    <a:pt x="3609" y="878"/>
                    <a:pt x="3474" y="879"/>
                    <a:pt x="3344" y="879"/>
                  </a:cubicBezTo>
                  <a:cubicBezTo>
                    <a:pt x="1606" y="879"/>
                    <a:pt x="594" y="710"/>
                    <a:pt x="0" y="519"/>
                  </a:cubicBezTo>
                  <a:lnTo>
                    <a:pt x="0" y="519"/>
                  </a:lnTo>
                  <a:cubicBezTo>
                    <a:pt x="38" y="926"/>
                    <a:pt x="184" y="1279"/>
                    <a:pt x="508" y="1547"/>
                  </a:cubicBezTo>
                  <a:cubicBezTo>
                    <a:pt x="1243" y="2156"/>
                    <a:pt x="2709" y="2402"/>
                    <a:pt x="4270" y="2402"/>
                  </a:cubicBezTo>
                  <a:cubicBezTo>
                    <a:pt x="5700" y="2402"/>
                    <a:pt x="7209" y="2195"/>
                    <a:pt x="8307" y="1873"/>
                  </a:cubicBezTo>
                  <a:cubicBezTo>
                    <a:pt x="9122" y="1634"/>
                    <a:pt x="9436" y="904"/>
                    <a:pt x="9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4"/>
            <p:cNvSpPr/>
            <p:nvPr/>
          </p:nvSpPr>
          <p:spPr>
            <a:xfrm>
              <a:off x="2564750" y="5401425"/>
              <a:ext cx="252625" cy="74400"/>
            </a:xfrm>
            <a:custGeom>
              <a:avLst/>
              <a:gdLst/>
              <a:ahLst/>
              <a:cxnLst/>
              <a:rect l="l" t="t" r="r" b="b"/>
              <a:pathLst>
                <a:path w="10105" h="2976" extrusionOk="0">
                  <a:moveTo>
                    <a:pt x="9448" y="759"/>
                  </a:moveTo>
                  <a:cubicBezTo>
                    <a:pt x="9310" y="1381"/>
                    <a:pt x="9009" y="1743"/>
                    <a:pt x="8520" y="1886"/>
                  </a:cubicBezTo>
                  <a:cubicBezTo>
                    <a:pt x="7398" y="2215"/>
                    <a:pt x="5952" y="2399"/>
                    <a:pt x="4604" y="2399"/>
                  </a:cubicBezTo>
                  <a:cubicBezTo>
                    <a:pt x="3057" y="2399"/>
                    <a:pt x="1639" y="2157"/>
                    <a:pt x="984" y="1615"/>
                  </a:cubicBezTo>
                  <a:cubicBezTo>
                    <a:pt x="850" y="1505"/>
                    <a:pt x="744" y="1364"/>
                    <a:pt x="678" y="1204"/>
                  </a:cubicBezTo>
                  <a:lnTo>
                    <a:pt x="678" y="1204"/>
                  </a:lnTo>
                  <a:cubicBezTo>
                    <a:pt x="1427" y="1371"/>
                    <a:pt x="2430" y="1451"/>
                    <a:pt x="3669" y="1451"/>
                  </a:cubicBezTo>
                  <a:cubicBezTo>
                    <a:pt x="3792" y="1451"/>
                    <a:pt x="3918" y="1450"/>
                    <a:pt x="4046" y="1448"/>
                  </a:cubicBezTo>
                  <a:cubicBezTo>
                    <a:pt x="6602" y="1413"/>
                    <a:pt x="8306" y="1198"/>
                    <a:pt x="9448" y="759"/>
                  </a:cubicBezTo>
                  <a:close/>
                  <a:moveTo>
                    <a:pt x="9805" y="1"/>
                  </a:moveTo>
                  <a:cubicBezTo>
                    <a:pt x="9762" y="1"/>
                    <a:pt x="9716" y="11"/>
                    <a:pt x="9673" y="34"/>
                  </a:cubicBezTo>
                  <a:cubicBezTo>
                    <a:pt x="8647" y="571"/>
                    <a:pt x="6855" y="838"/>
                    <a:pt x="4038" y="879"/>
                  </a:cubicBezTo>
                  <a:cubicBezTo>
                    <a:pt x="3917" y="880"/>
                    <a:pt x="3798" y="881"/>
                    <a:pt x="3681" y="881"/>
                  </a:cubicBezTo>
                  <a:cubicBezTo>
                    <a:pt x="2212" y="881"/>
                    <a:pt x="1106" y="767"/>
                    <a:pt x="381" y="534"/>
                  </a:cubicBezTo>
                  <a:cubicBezTo>
                    <a:pt x="352" y="525"/>
                    <a:pt x="323" y="520"/>
                    <a:pt x="294" y="520"/>
                  </a:cubicBezTo>
                  <a:cubicBezTo>
                    <a:pt x="230" y="520"/>
                    <a:pt x="167" y="542"/>
                    <a:pt x="116" y="583"/>
                  </a:cubicBezTo>
                  <a:cubicBezTo>
                    <a:pt x="41" y="644"/>
                    <a:pt x="1" y="737"/>
                    <a:pt x="9" y="833"/>
                  </a:cubicBezTo>
                  <a:cubicBezTo>
                    <a:pt x="58" y="1355"/>
                    <a:pt x="258" y="1755"/>
                    <a:pt x="620" y="2054"/>
                  </a:cubicBezTo>
                  <a:cubicBezTo>
                    <a:pt x="1416" y="2714"/>
                    <a:pt x="2951" y="2976"/>
                    <a:pt x="4571" y="2976"/>
                  </a:cubicBezTo>
                  <a:cubicBezTo>
                    <a:pt x="6035" y="2976"/>
                    <a:pt x="7567" y="2761"/>
                    <a:pt x="8681" y="2434"/>
                  </a:cubicBezTo>
                  <a:cubicBezTo>
                    <a:pt x="9520" y="2189"/>
                    <a:pt x="9994" y="1473"/>
                    <a:pt x="10090" y="310"/>
                  </a:cubicBezTo>
                  <a:cubicBezTo>
                    <a:pt x="10105" y="135"/>
                    <a:pt x="9963" y="1"/>
                    <a:pt x="9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2580050" y="5015300"/>
              <a:ext cx="223700" cy="149975"/>
            </a:xfrm>
            <a:custGeom>
              <a:avLst/>
              <a:gdLst/>
              <a:ahLst/>
              <a:cxnLst/>
              <a:rect l="l" t="t" r="r" b="b"/>
              <a:pathLst>
                <a:path w="8948" h="5999" extrusionOk="0">
                  <a:moveTo>
                    <a:pt x="8285" y="0"/>
                  </a:moveTo>
                  <a:cubicBezTo>
                    <a:pt x="8261" y="0"/>
                    <a:pt x="8237" y="2"/>
                    <a:pt x="8212" y="4"/>
                  </a:cubicBezTo>
                  <a:lnTo>
                    <a:pt x="620" y="835"/>
                  </a:lnTo>
                  <a:cubicBezTo>
                    <a:pt x="262" y="875"/>
                    <a:pt x="1" y="1196"/>
                    <a:pt x="35" y="1556"/>
                  </a:cubicBezTo>
                  <a:lnTo>
                    <a:pt x="412" y="5403"/>
                  </a:lnTo>
                  <a:cubicBezTo>
                    <a:pt x="444" y="5743"/>
                    <a:pt x="729" y="5998"/>
                    <a:pt x="1066" y="5998"/>
                  </a:cubicBezTo>
                  <a:cubicBezTo>
                    <a:pt x="1081" y="5998"/>
                    <a:pt x="1096" y="5998"/>
                    <a:pt x="1111" y="5997"/>
                  </a:cubicBezTo>
                  <a:lnTo>
                    <a:pt x="8278" y="5531"/>
                  </a:lnTo>
                  <a:cubicBezTo>
                    <a:pt x="8623" y="5509"/>
                    <a:pt x="8891" y="5225"/>
                    <a:pt x="8896" y="4880"/>
                  </a:cubicBezTo>
                  <a:lnTo>
                    <a:pt x="8943" y="668"/>
                  </a:lnTo>
                  <a:cubicBezTo>
                    <a:pt x="8948" y="297"/>
                    <a:pt x="8647" y="0"/>
                    <a:pt x="8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4"/>
            <p:cNvSpPr/>
            <p:nvPr/>
          </p:nvSpPr>
          <p:spPr>
            <a:xfrm>
              <a:off x="2572625" y="5008125"/>
              <a:ext cx="238350" cy="164275"/>
            </a:xfrm>
            <a:custGeom>
              <a:avLst/>
              <a:gdLst/>
              <a:ahLst/>
              <a:cxnLst/>
              <a:rect l="l" t="t" r="r" b="b"/>
              <a:pathLst>
                <a:path w="9534" h="6571" extrusionOk="0">
                  <a:moveTo>
                    <a:pt x="8582" y="572"/>
                  </a:moveTo>
                  <a:lnTo>
                    <a:pt x="8583" y="573"/>
                  </a:lnTo>
                  <a:cubicBezTo>
                    <a:pt x="8790" y="573"/>
                    <a:pt x="8958" y="743"/>
                    <a:pt x="8956" y="951"/>
                  </a:cubicBezTo>
                  <a:lnTo>
                    <a:pt x="8907" y="5164"/>
                  </a:lnTo>
                  <a:cubicBezTo>
                    <a:pt x="8903" y="5360"/>
                    <a:pt x="8752" y="5521"/>
                    <a:pt x="8557" y="5534"/>
                  </a:cubicBezTo>
                  <a:lnTo>
                    <a:pt x="1389" y="5999"/>
                  </a:lnTo>
                  <a:cubicBezTo>
                    <a:pt x="1380" y="6000"/>
                    <a:pt x="1370" y="6000"/>
                    <a:pt x="1361" y="6000"/>
                  </a:cubicBezTo>
                  <a:cubicBezTo>
                    <a:pt x="1171" y="6000"/>
                    <a:pt x="1009" y="5855"/>
                    <a:pt x="992" y="5662"/>
                  </a:cubicBezTo>
                  <a:lnTo>
                    <a:pt x="617" y="1815"/>
                  </a:lnTo>
                  <a:cubicBezTo>
                    <a:pt x="598" y="1611"/>
                    <a:pt x="746" y="1430"/>
                    <a:pt x="949" y="1407"/>
                  </a:cubicBezTo>
                  <a:lnTo>
                    <a:pt x="8540" y="574"/>
                  </a:lnTo>
                  <a:cubicBezTo>
                    <a:pt x="8553" y="573"/>
                    <a:pt x="8567" y="572"/>
                    <a:pt x="8582" y="572"/>
                  </a:cubicBezTo>
                  <a:close/>
                  <a:moveTo>
                    <a:pt x="8583" y="1"/>
                  </a:moveTo>
                  <a:cubicBezTo>
                    <a:pt x="8549" y="1"/>
                    <a:pt x="8514" y="3"/>
                    <a:pt x="8478" y="7"/>
                  </a:cubicBezTo>
                  <a:lnTo>
                    <a:pt x="887" y="838"/>
                  </a:lnTo>
                  <a:cubicBezTo>
                    <a:pt x="374" y="896"/>
                    <a:pt x="1" y="1355"/>
                    <a:pt x="50" y="1870"/>
                  </a:cubicBezTo>
                  <a:lnTo>
                    <a:pt x="425" y="5717"/>
                  </a:lnTo>
                  <a:cubicBezTo>
                    <a:pt x="469" y="6201"/>
                    <a:pt x="876" y="6571"/>
                    <a:pt x="1362" y="6571"/>
                  </a:cubicBezTo>
                  <a:cubicBezTo>
                    <a:pt x="1384" y="6571"/>
                    <a:pt x="1404" y="6571"/>
                    <a:pt x="1426" y="6570"/>
                  </a:cubicBezTo>
                  <a:lnTo>
                    <a:pt x="8594" y="6103"/>
                  </a:lnTo>
                  <a:cubicBezTo>
                    <a:pt x="9086" y="6070"/>
                    <a:pt x="9471" y="5664"/>
                    <a:pt x="9479" y="5171"/>
                  </a:cubicBezTo>
                  <a:lnTo>
                    <a:pt x="9526" y="958"/>
                  </a:lnTo>
                  <a:cubicBezTo>
                    <a:pt x="9533" y="426"/>
                    <a:pt x="9102" y="1"/>
                    <a:pt x="8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4"/>
            <p:cNvSpPr/>
            <p:nvPr/>
          </p:nvSpPr>
          <p:spPr>
            <a:xfrm>
              <a:off x="2884175" y="4954900"/>
              <a:ext cx="277600" cy="192850"/>
            </a:xfrm>
            <a:custGeom>
              <a:avLst/>
              <a:gdLst/>
              <a:ahLst/>
              <a:cxnLst/>
              <a:rect l="l" t="t" r="r" b="b"/>
              <a:pathLst>
                <a:path w="11104" h="7714" extrusionOk="0">
                  <a:moveTo>
                    <a:pt x="10095" y="1"/>
                  </a:moveTo>
                  <a:cubicBezTo>
                    <a:pt x="10009" y="1"/>
                    <a:pt x="9922" y="15"/>
                    <a:pt x="9835" y="45"/>
                  </a:cubicBezTo>
                  <a:lnTo>
                    <a:pt x="602" y="3237"/>
                  </a:lnTo>
                  <a:cubicBezTo>
                    <a:pt x="206" y="3374"/>
                    <a:pt x="1" y="3793"/>
                    <a:pt x="140" y="4183"/>
                  </a:cubicBezTo>
                  <a:lnTo>
                    <a:pt x="1210" y="7194"/>
                  </a:lnTo>
                  <a:cubicBezTo>
                    <a:pt x="1323" y="7511"/>
                    <a:pt x="1630" y="7714"/>
                    <a:pt x="1958" y="7714"/>
                  </a:cubicBezTo>
                  <a:cubicBezTo>
                    <a:pt x="2033" y="7714"/>
                    <a:pt x="2108" y="7703"/>
                    <a:pt x="2183" y="7681"/>
                  </a:cubicBezTo>
                  <a:lnTo>
                    <a:pt x="10546" y="5222"/>
                  </a:lnTo>
                  <a:cubicBezTo>
                    <a:pt x="10882" y="5123"/>
                    <a:pt x="11104" y="4816"/>
                    <a:pt x="11085" y="4474"/>
                  </a:cubicBezTo>
                  <a:lnTo>
                    <a:pt x="10885" y="730"/>
                  </a:lnTo>
                  <a:cubicBezTo>
                    <a:pt x="10863" y="310"/>
                    <a:pt x="10498" y="1"/>
                    <a:pt x="10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4"/>
            <p:cNvSpPr/>
            <p:nvPr/>
          </p:nvSpPr>
          <p:spPr>
            <a:xfrm>
              <a:off x="2878600" y="4947775"/>
              <a:ext cx="290500" cy="207150"/>
            </a:xfrm>
            <a:custGeom>
              <a:avLst/>
              <a:gdLst/>
              <a:ahLst/>
              <a:cxnLst/>
              <a:rect l="l" t="t" r="r" b="b"/>
              <a:pathLst>
                <a:path w="11620" h="8286" extrusionOk="0">
                  <a:moveTo>
                    <a:pt x="10320" y="571"/>
                  </a:moveTo>
                  <a:cubicBezTo>
                    <a:pt x="10422" y="572"/>
                    <a:pt x="10522" y="603"/>
                    <a:pt x="10607" y="660"/>
                  </a:cubicBezTo>
                  <a:cubicBezTo>
                    <a:pt x="10733" y="743"/>
                    <a:pt x="10814" y="880"/>
                    <a:pt x="10822" y="1030"/>
                  </a:cubicBezTo>
                  <a:lnTo>
                    <a:pt x="11023" y="4775"/>
                  </a:lnTo>
                  <a:cubicBezTo>
                    <a:pt x="11034" y="4984"/>
                    <a:pt x="10896" y="5172"/>
                    <a:pt x="10689" y="5234"/>
                  </a:cubicBezTo>
                  <a:lnTo>
                    <a:pt x="2325" y="7693"/>
                  </a:lnTo>
                  <a:cubicBezTo>
                    <a:pt x="2277" y="7707"/>
                    <a:pt x="2229" y="7714"/>
                    <a:pt x="2181" y="7714"/>
                  </a:cubicBezTo>
                  <a:cubicBezTo>
                    <a:pt x="1971" y="7714"/>
                    <a:pt x="1773" y="7584"/>
                    <a:pt x="1701" y="7383"/>
                  </a:cubicBezTo>
                  <a:lnTo>
                    <a:pt x="631" y="4372"/>
                  </a:lnTo>
                  <a:cubicBezTo>
                    <a:pt x="591" y="4260"/>
                    <a:pt x="597" y="4136"/>
                    <a:pt x="649" y="4028"/>
                  </a:cubicBezTo>
                  <a:cubicBezTo>
                    <a:pt x="703" y="3916"/>
                    <a:pt x="801" y="3832"/>
                    <a:pt x="918" y="3793"/>
                  </a:cubicBezTo>
                  <a:lnTo>
                    <a:pt x="10151" y="601"/>
                  </a:lnTo>
                  <a:cubicBezTo>
                    <a:pt x="10206" y="581"/>
                    <a:pt x="10262" y="571"/>
                    <a:pt x="10320" y="571"/>
                  </a:cubicBezTo>
                  <a:close/>
                  <a:moveTo>
                    <a:pt x="10320" y="1"/>
                  </a:moveTo>
                  <a:cubicBezTo>
                    <a:pt x="10200" y="1"/>
                    <a:pt x="10080" y="20"/>
                    <a:pt x="9964" y="60"/>
                  </a:cubicBezTo>
                  <a:lnTo>
                    <a:pt x="732" y="3252"/>
                  </a:lnTo>
                  <a:cubicBezTo>
                    <a:pt x="469" y="3341"/>
                    <a:pt x="254" y="3532"/>
                    <a:pt x="135" y="3782"/>
                  </a:cubicBezTo>
                  <a:cubicBezTo>
                    <a:pt x="16" y="4025"/>
                    <a:pt x="1" y="4308"/>
                    <a:pt x="93" y="4563"/>
                  </a:cubicBezTo>
                  <a:lnTo>
                    <a:pt x="1163" y="7575"/>
                  </a:lnTo>
                  <a:cubicBezTo>
                    <a:pt x="1318" y="8011"/>
                    <a:pt x="1732" y="8286"/>
                    <a:pt x="2177" y="8286"/>
                  </a:cubicBezTo>
                  <a:cubicBezTo>
                    <a:pt x="2282" y="8286"/>
                    <a:pt x="2386" y="8270"/>
                    <a:pt x="2486" y="8241"/>
                  </a:cubicBezTo>
                  <a:lnTo>
                    <a:pt x="10849" y="5781"/>
                  </a:lnTo>
                  <a:cubicBezTo>
                    <a:pt x="11313" y="5645"/>
                    <a:pt x="11619" y="5219"/>
                    <a:pt x="11593" y="4745"/>
                  </a:cubicBezTo>
                  <a:lnTo>
                    <a:pt x="11393" y="1000"/>
                  </a:lnTo>
                  <a:cubicBezTo>
                    <a:pt x="11375" y="671"/>
                    <a:pt x="11205" y="375"/>
                    <a:pt x="10927" y="187"/>
                  </a:cubicBezTo>
                  <a:cubicBezTo>
                    <a:pt x="10745" y="64"/>
                    <a:pt x="10534" y="1"/>
                    <a:pt x="10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4"/>
            <p:cNvSpPr/>
            <p:nvPr/>
          </p:nvSpPr>
          <p:spPr>
            <a:xfrm>
              <a:off x="3282275" y="238275"/>
              <a:ext cx="1976825" cy="1150375"/>
            </a:xfrm>
            <a:custGeom>
              <a:avLst/>
              <a:gdLst/>
              <a:ahLst/>
              <a:cxnLst/>
              <a:rect l="l" t="t" r="r" b="b"/>
              <a:pathLst>
                <a:path w="79073" h="46015" extrusionOk="0">
                  <a:moveTo>
                    <a:pt x="29262" y="1"/>
                  </a:moveTo>
                  <a:cubicBezTo>
                    <a:pt x="18282" y="1"/>
                    <a:pt x="9382" y="8902"/>
                    <a:pt x="9382" y="19881"/>
                  </a:cubicBezTo>
                  <a:cubicBezTo>
                    <a:pt x="9382" y="20126"/>
                    <a:pt x="9392" y="20367"/>
                    <a:pt x="9401" y="20611"/>
                  </a:cubicBezTo>
                  <a:cubicBezTo>
                    <a:pt x="3976" y="22156"/>
                    <a:pt x="0" y="27139"/>
                    <a:pt x="0" y="33059"/>
                  </a:cubicBezTo>
                  <a:cubicBezTo>
                    <a:pt x="0" y="39606"/>
                    <a:pt x="4862" y="45004"/>
                    <a:pt x="11168" y="45877"/>
                  </a:cubicBezTo>
                  <a:lnTo>
                    <a:pt x="11168" y="46015"/>
                  </a:lnTo>
                  <a:lnTo>
                    <a:pt x="69691" y="46015"/>
                  </a:lnTo>
                  <a:cubicBezTo>
                    <a:pt x="74872" y="46015"/>
                    <a:pt x="79072" y="41814"/>
                    <a:pt x="79072" y="36633"/>
                  </a:cubicBezTo>
                  <a:cubicBezTo>
                    <a:pt x="79072" y="31666"/>
                    <a:pt x="75209" y="27611"/>
                    <a:pt x="70325" y="27283"/>
                  </a:cubicBezTo>
                  <a:cubicBezTo>
                    <a:pt x="70488" y="26404"/>
                    <a:pt x="70585" y="25499"/>
                    <a:pt x="70585" y="24571"/>
                  </a:cubicBezTo>
                  <a:cubicBezTo>
                    <a:pt x="70585" y="16429"/>
                    <a:pt x="63985" y="9829"/>
                    <a:pt x="55842" y="9829"/>
                  </a:cubicBezTo>
                  <a:cubicBezTo>
                    <a:pt x="55835" y="9829"/>
                    <a:pt x="55828" y="9829"/>
                    <a:pt x="55820" y="9829"/>
                  </a:cubicBezTo>
                  <a:cubicBezTo>
                    <a:pt x="52910" y="9829"/>
                    <a:pt x="50065" y="10696"/>
                    <a:pt x="47648" y="12318"/>
                  </a:cubicBezTo>
                  <a:cubicBezTo>
                    <a:pt x="44672" y="5091"/>
                    <a:pt x="37563" y="1"/>
                    <a:pt x="2926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39;p44"/>
            <p:cNvSpPr/>
            <p:nvPr/>
          </p:nvSpPr>
          <p:spPr>
            <a:xfrm>
              <a:off x="3754725" y="412400"/>
              <a:ext cx="283825" cy="91575"/>
            </a:xfrm>
            <a:custGeom>
              <a:avLst/>
              <a:gdLst/>
              <a:ahLst/>
              <a:cxnLst/>
              <a:rect l="l" t="t" r="r" b="b"/>
              <a:pathLst>
                <a:path w="11353" h="3663" extrusionOk="0">
                  <a:moveTo>
                    <a:pt x="1" y="1"/>
                  </a:moveTo>
                  <a:lnTo>
                    <a:pt x="5494" y="3662"/>
                  </a:lnTo>
                  <a:lnTo>
                    <a:pt x="113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4"/>
            <p:cNvSpPr/>
            <p:nvPr/>
          </p:nvSpPr>
          <p:spPr>
            <a:xfrm>
              <a:off x="3736475" y="421350"/>
              <a:ext cx="310900" cy="195075"/>
            </a:xfrm>
            <a:custGeom>
              <a:avLst/>
              <a:gdLst/>
              <a:ahLst/>
              <a:cxnLst/>
              <a:rect l="l" t="t" r="r" b="b"/>
              <a:pathLst>
                <a:path w="12436" h="7803" extrusionOk="0">
                  <a:moveTo>
                    <a:pt x="0" y="1"/>
                  </a:moveTo>
                  <a:lnTo>
                    <a:pt x="0" y="7803"/>
                  </a:lnTo>
                  <a:lnTo>
                    <a:pt x="12435" y="7803"/>
                  </a:lnTo>
                  <a:lnTo>
                    <a:pt x="12435" y="252"/>
                  </a:lnTo>
                  <a:lnTo>
                    <a:pt x="6212" y="414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4"/>
            <p:cNvSpPr/>
            <p:nvPr/>
          </p:nvSpPr>
          <p:spPr>
            <a:xfrm>
              <a:off x="4494975" y="587100"/>
              <a:ext cx="244700" cy="297225"/>
            </a:xfrm>
            <a:custGeom>
              <a:avLst/>
              <a:gdLst/>
              <a:ahLst/>
              <a:cxnLst/>
              <a:rect l="l" t="t" r="r" b="b"/>
              <a:pathLst>
                <a:path w="9788" h="11889" extrusionOk="0">
                  <a:moveTo>
                    <a:pt x="9788" y="1"/>
                  </a:moveTo>
                  <a:lnTo>
                    <a:pt x="3024" y="964"/>
                  </a:lnTo>
                  <a:lnTo>
                    <a:pt x="3024" y="9182"/>
                  </a:lnTo>
                  <a:cubicBezTo>
                    <a:pt x="2712" y="9013"/>
                    <a:pt x="2334" y="8913"/>
                    <a:pt x="1924" y="8913"/>
                  </a:cubicBezTo>
                  <a:cubicBezTo>
                    <a:pt x="861" y="8913"/>
                    <a:pt x="0" y="9580"/>
                    <a:pt x="0" y="10401"/>
                  </a:cubicBezTo>
                  <a:cubicBezTo>
                    <a:pt x="0" y="11222"/>
                    <a:pt x="861" y="11889"/>
                    <a:pt x="1924" y="11889"/>
                  </a:cubicBezTo>
                  <a:cubicBezTo>
                    <a:pt x="3719" y="11889"/>
                    <a:pt x="3850" y="10664"/>
                    <a:pt x="3850" y="10664"/>
                  </a:cubicBezTo>
                  <a:lnTo>
                    <a:pt x="3850" y="3424"/>
                  </a:lnTo>
                  <a:lnTo>
                    <a:pt x="8962" y="2697"/>
                  </a:lnTo>
                  <a:lnTo>
                    <a:pt x="8962" y="8219"/>
                  </a:lnTo>
                  <a:cubicBezTo>
                    <a:pt x="8650" y="8050"/>
                    <a:pt x="8272" y="7950"/>
                    <a:pt x="7864" y="7950"/>
                  </a:cubicBezTo>
                  <a:cubicBezTo>
                    <a:pt x="6800" y="7950"/>
                    <a:pt x="5938" y="8617"/>
                    <a:pt x="5938" y="9438"/>
                  </a:cubicBezTo>
                  <a:cubicBezTo>
                    <a:pt x="5938" y="10259"/>
                    <a:pt x="6800" y="10926"/>
                    <a:pt x="7864" y="10926"/>
                  </a:cubicBezTo>
                  <a:cubicBezTo>
                    <a:pt x="8810" y="10926"/>
                    <a:pt x="9593" y="10396"/>
                    <a:pt x="9754" y="9700"/>
                  </a:cubicBezTo>
                  <a:lnTo>
                    <a:pt x="9788" y="2580"/>
                  </a:lnTo>
                  <a:lnTo>
                    <a:pt x="978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4"/>
            <p:cNvSpPr/>
            <p:nvPr/>
          </p:nvSpPr>
          <p:spPr>
            <a:xfrm>
              <a:off x="3789725" y="672825"/>
              <a:ext cx="120550" cy="116025"/>
            </a:xfrm>
            <a:custGeom>
              <a:avLst/>
              <a:gdLst/>
              <a:ahLst/>
              <a:cxnLst/>
              <a:rect l="l" t="t" r="r" b="b"/>
              <a:pathLst>
                <a:path w="4822" h="4641" extrusionOk="0">
                  <a:moveTo>
                    <a:pt x="2320" y="1"/>
                  </a:moveTo>
                  <a:cubicBezTo>
                    <a:pt x="2021" y="1"/>
                    <a:pt x="1719" y="59"/>
                    <a:pt x="1432" y="178"/>
                  </a:cubicBezTo>
                  <a:cubicBezTo>
                    <a:pt x="565" y="537"/>
                    <a:pt x="0" y="1383"/>
                    <a:pt x="0" y="2321"/>
                  </a:cubicBezTo>
                  <a:cubicBezTo>
                    <a:pt x="0" y="3601"/>
                    <a:pt x="1038" y="4641"/>
                    <a:pt x="2320" y="4641"/>
                  </a:cubicBezTo>
                  <a:cubicBezTo>
                    <a:pt x="3258" y="4640"/>
                    <a:pt x="4104" y="4075"/>
                    <a:pt x="4463" y="3208"/>
                  </a:cubicBezTo>
                  <a:cubicBezTo>
                    <a:pt x="4822" y="2341"/>
                    <a:pt x="4624" y="1345"/>
                    <a:pt x="3959" y="680"/>
                  </a:cubicBezTo>
                  <a:cubicBezTo>
                    <a:pt x="3516" y="237"/>
                    <a:pt x="2923" y="1"/>
                    <a:pt x="23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4"/>
            <p:cNvSpPr/>
            <p:nvPr/>
          </p:nvSpPr>
          <p:spPr>
            <a:xfrm>
              <a:off x="3739350" y="801050"/>
              <a:ext cx="216725" cy="112975"/>
            </a:xfrm>
            <a:custGeom>
              <a:avLst/>
              <a:gdLst/>
              <a:ahLst/>
              <a:cxnLst/>
              <a:rect l="l" t="t" r="r" b="b"/>
              <a:pathLst>
                <a:path w="8669" h="4519" extrusionOk="0">
                  <a:moveTo>
                    <a:pt x="2930" y="1"/>
                  </a:moveTo>
                  <a:cubicBezTo>
                    <a:pt x="1313" y="1"/>
                    <a:pt x="1" y="1312"/>
                    <a:pt x="1" y="2931"/>
                  </a:cubicBezTo>
                  <a:lnTo>
                    <a:pt x="1" y="4518"/>
                  </a:lnTo>
                  <a:lnTo>
                    <a:pt x="8668" y="4518"/>
                  </a:lnTo>
                  <a:lnTo>
                    <a:pt x="8668" y="2930"/>
                  </a:lnTo>
                  <a:cubicBezTo>
                    <a:pt x="8668" y="1312"/>
                    <a:pt x="7357" y="1"/>
                    <a:pt x="57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4"/>
            <p:cNvSpPr/>
            <p:nvPr/>
          </p:nvSpPr>
          <p:spPr>
            <a:xfrm>
              <a:off x="4584750" y="965200"/>
              <a:ext cx="388850" cy="321450"/>
            </a:xfrm>
            <a:custGeom>
              <a:avLst/>
              <a:gdLst/>
              <a:ahLst/>
              <a:cxnLst/>
              <a:rect l="l" t="t" r="r" b="b"/>
              <a:pathLst>
                <a:path w="15554" h="12858" extrusionOk="0">
                  <a:moveTo>
                    <a:pt x="11406" y="3629"/>
                  </a:moveTo>
                  <a:lnTo>
                    <a:pt x="11406" y="4252"/>
                  </a:lnTo>
                  <a:lnTo>
                    <a:pt x="3733" y="4252"/>
                  </a:lnTo>
                  <a:lnTo>
                    <a:pt x="3733" y="3629"/>
                  </a:lnTo>
                  <a:close/>
                  <a:moveTo>
                    <a:pt x="11406" y="5288"/>
                  </a:moveTo>
                  <a:lnTo>
                    <a:pt x="11406" y="5911"/>
                  </a:lnTo>
                  <a:lnTo>
                    <a:pt x="3733" y="5911"/>
                  </a:lnTo>
                  <a:lnTo>
                    <a:pt x="3733" y="5288"/>
                  </a:lnTo>
                  <a:close/>
                  <a:moveTo>
                    <a:pt x="11406" y="7012"/>
                  </a:moveTo>
                  <a:lnTo>
                    <a:pt x="11406" y="7634"/>
                  </a:lnTo>
                  <a:lnTo>
                    <a:pt x="3733" y="7634"/>
                  </a:lnTo>
                  <a:lnTo>
                    <a:pt x="3733" y="7012"/>
                  </a:lnTo>
                  <a:close/>
                  <a:moveTo>
                    <a:pt x="7777" y="0"/>
                  </a:moveTo>
                  <a:cubicBezTo>
                    <a:pt x="3482" y="0"/>
                    <a:pt x="0" y="2414"/>
                    <a:pt x="0" y="5392"/>
                  </a:cubicBezTo>
                  <a:cubicBezTo>
                    <a:pt x="0" y="8183"/>
                    <a:pt x="3058" y="10479"/>
                    <a:pt x="6977" y="10756"/>
                  </a:cubicBezTo>
                  <a:lnTo>
                    <a:pt x="6844" y="10785"/>
                  </a:lnTo>
                  <a:lnTo>
                    <a:pt x="10991" y="12858"/>
                  </a:lnTo>
                  <a:lnTo>
                    <a:pt x="10813" y="10357"/>
                  </a:lnTo>
                  <a:cubicBezTo>
                    <a:pt x="13599" y="9538"/>
                    <a:pt x="15554" y="7623"/>
                    <a:pt x="15554" y="5392"/>
                  </a:cubicBezTo>
                  <a:cubicBezTo>
                    <a:pt x="15554" y="2414"/>
                    <a:pt x="12072" y="0"/>
                    <a:pt x="77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4"/>
            <p:cNvSpPr/>
            <p:nvPr/>
          </p:nvSpPr>
          <p:spPr>
            <a:xfrm>
              <a:off x="4089300" y="960425"/>
              <a:ext cx="226975" cy="299800"/>
            </a:xfrm>
            <a:custGeom>
              <a:avLst/>
              <a:gdLst/>
              <a:ahLst/>
              <a:cxnLst/>
              <a:rect l="l" t="t" r="r" b="b"/>
              <a:pathLst>
                <a:path w="9079" h="11992" extrusionOk="0">
                  <a:moveTo>
                    <a:pt x="4540" y="2228"/>
                  </a:moveTo>
                  <a:cubicBezTo>
                    <a:pt x="4838" y="2228"/>
                    <a:pt x="5138" y="2285"/>
                    <a:pt x="5424" y="2404"/>
                  </a:cubicBezTo>
                  <a:cubicBezTo>
                    <a:pt x="6289" y="2761"/>
                    <a:pt x="6852" y="3605"/>
                    <a:pt x="6852" y="4540"/>
                  </a:cubicBezTo>
                  <a:cubicBezTo>
                    <a:pt x="6852" y="5817"/>
                    <a:pt x="5817" y="6852"/>
                    <a:pt x="4539" y="6852"/>
                  </a:cubicBezTo>
                  <a:cubicBezTo>
                    <a:pt x="3604" y="6852"/>
                    <a:pt x="2761" y="6289"/>
                    <a:pt x="2403" y="5425"/>
                  </a:cubicBezTo>
                  <a:cubicBezTo>
                    <a:pt x="2045" y="4560"/>
                    <a:pt x="2243" y="3566"/>
                    <a:pt x="2904" y="2905"/>
                  </a:cubicBezTo>
                  <a:cubicBezTo>
                    <a:pt x="3347" y="2463"/>
                    <a:pt x="3938" y="2228"/>
                    <a:pt x="4540" y="2228"/>
                  </a:cubicBezTo>
                  <a:close/>
                  <a:moveTo>
                    <a:pt x="4539" y="1"/>
                  </a:moveTo>
                  <a:cubicBezTo>
                    <a:pt x="2032" y="1"/>
                    <a:pt x="1" y="2033"/>
                    <a:pt x="1" y="4540"/>
                  </a:cubicBezTo>
                  <a:cubicBezTo>
                    <a:pt x="1" y="7046"/>
                    <a:pt x="4539" y="11991"/>
                    <a:pt x="4539" y="11991"/>
                  </a:cubicBezTo>
                  <a:cubicBezTo>
                    <a:pt x="4539" y="11991"/>
                    <a:pt x="9078" y="7047"/>
                    <a:pt x="9078" y="4540"/>
                  </a:cubicBezTo>
                  <a:cubicBezTo>
                    <a:pt x="9078" y="2033"/>
                    <a:pt x="7046" y="1"/>
                    <a:pt x="4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4"/>
            <p:cNvSpPr/>
            <p:nvPr/>
          </p:nvSpPr>
          <p:spPr>
            <a:xfrm>
              <a:off x="4174025" y="513925"/>
              <a:ext cx="224600" cy="311900"/>
            </a:xfrm>
            <a:custGeom>
              <a:avLst/>
              <a:gdLst/>
              <a:ahLst/>
              <a:cxnLst/>
              <a:rect l="l" t="t" r="r" b="b"/>
              <a:pathLst>
                <a:path w="8984" h="12476" extrusionOk="0">
                  <a:moveTo>
                    <a:pt x="6947" y="4061"/>
                  </a:moveTo>
                  <a:cubicBezTo>
                    <a:pt x="7101" y="4061"/>
                    <a:pt x="7226" y="4187"/>
                    <a:pt x="7226" y="4341"/>
                  </a:cubicBezTo>
                  <a:cubicBezTo>
                    <a:pt x="7226" y="4496"/>
                    <a:pt x="7101" y="4622"/>
                    <a:pt x="6947" y="4622"/>
                  </a:cubicBezTo>
                  <a:lnTo>
                    <a:pt x="1927" y="4622"/>
                  </a:lnTo>
                  <a:cubicBezTo>
                    <a:pt x="1772" y="4622"/>
                    <a:pt x="1646" y="4496"/>
                    <a:pt x="1646" y="4341"/>
                  </a:cubicBezTo>
                  <a:cubicBezTo>
                    <a:pt x="1646" y="4187"/>
                    <a:pt x="1772" y="4061"/>
                    <a:pt x="1927" y="4061"/>
                  </a:cubicBezTo>
                  <a:close/>
                  <a:moveTo>
                    <a:pt x="6947" y="5768"/>
                  </a:moveTo>
                  <a:cubicBezTo>
                    <a:pt x="7099" y="5771"/>
                    <a:pt x="7221" y="5896"/>
                    <a:pt x="7221" y="6048"/>
                  </a:cubicBezTo>
                  <a:cubicBezTo>
                    <a:pt x="7221" y="6200"/>
                    <a:pt x="7099" y="6325"/>
                    <a:pt x="6947" y="6329"/>
                  </a:cubicBezTo>
                  <a:lnTo>
                    <a:pt x="1927" y="6329"/>
                  </a:lnTo>
                  <a:cubicBezTo>
                    <a:pt x="1774" y="6325"/>
                    <a:pt x="1653" y="6200"/>
                    <a:pt x="1653" y="6048"/>
                  </a:cubicBezTo>
                  <a:cubicBezTo>
                    <a:pt x="1653" y="5896"/>
                    <a:pt x="1774" y="5771"/>
                    <a:pt x="1927" y="5768"/>
                  </a:cubicBezTo>
                  <a:close/>
                  <a:moveTo>
                    <a:pt x="6947" y="7474"/>
                  </a:moveTo>
                  <a:cubicBezTo>
                    <a:pt x="7101" y="7474"/>
                    <a:pt x="7226" y="7599"/>
                    <a:pt x="7226" y="7755"/>
                  </a:cubicBezTo>
                  <a:cubicBezTo>
                    <a:pt x="7226" y="7909"/>
                    <a:pt x="7101" y="8034"/>
                    <a:pt x="6947" y="8034"/>
                  </a:cubicBezTo>
                  <a:lnTo>
                    <a:pt x="1927" y="8034"/>
                  </a:lnTo>
                  <a:cubicBezTo>
                    <a:pt x="1772" y="8034"/>
                    <a:pt x="1646" y="7909"/>
                    <a:pt x="1646" y="7755"/>
                  </a:cubicBezTo>
                  <a:cubicBezTo>
                    <a:pt x="1646" y="7599"/>
                    <a:pt x="1772" y="7474"/>
                    <a:pt x="1927" y="7474"/>
                  </a:cubicBezTo>
                  <a:close/>
                  <a:moveTo>
                    <a:pt x="6947" y="9181"/>
                  </a:moveTo>
                  <a:cubicBezTo>
                    <a:pt x="7101" y="9181"/>
                    <a:pt x="7226" y="9306"/>
                    <a:pt x="7226" y="9462"/>
                  </a:cubicBezTo>
                  <a:cubicBezTo>
                    <a:pt x="7226" y="9616"/>
                    <a:pt x="7101" y="9742"/>
                    <a:pt x="6947" y="9742"/>
                  </a:cubicBezTo>
                  <a:lnTo>
                    <a:pt x="1927" y="9742"/>
                  </a:lnTo>
                  <a:cubicBezTo>
                    <a:pt x="1772" y="9741"/>
                    <a:pt x="1646" y="9616"/>
                    <a:pt x="1646" y="9462"/>
                  </a:cubicBezTo>
                  <a:cubicBezTo>
                    <a:pt x="1646" y="9306"/>
                    <a:pt x="1772" y="9181"/>
                    <a:pt x="1927" y="9181"/>
                  </a:cubicBezTo>
                  <a:close/>
                  <a:moveTo>
                    <a:pt x="0" y="0"/>
                  </a:moveTo>
                  <a:lnTo>
                    <a:pt x="0" y="12475"/>
                  </a:lnTo>
                  <a:lnTo>
                    <a:pt x="8983" y="12475"/>
                  </a:lnTo>
                  <a:lnTo>
                    <a:pt x="8983" y="2594"/>
                  </a:lnTo>
                  <a:lnTo>
                    <a:pt x="5982" y="2594"/>
                  </a:lnTo>
                  <a:lnTo>
                    <a:pt x="59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909925" y="2333750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0"/>
                  </a:moveTo>
                  <a:lnTo>
                    <a:pt x="0" y="857"/>
                  </a:lnTo>
                  <a:lnTo>
                    <a:pt x="572" y="85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4"/>
            <p:cNvSpPr/>
            <p:nvPr/>
          </p:nvSpPr>
          <p:spPr>
            <a:xfrm>
              <a:off x="3909925" y="1502050"/>
              <a:ext cx="14300" cy="790125"/>
            </a:xfrm>
            <a:custGeom>
              <a:avLst/>
              <a:gdLst/>
              <a:ahLst/>
              <a:cxnLst/>
              <a:rect l="l" t="t" r="r" b="b"/>
              <a:pathLst>
                <a:path w="572" h="31605" extrusionOk="0">
                  <a:moveTo>
                    <a:pt x="0" y="1"/>
                  </a:moveTo>
                  <a:lnTo>
                    <a:pt x="0" y="1665"/>
                  </a:lnTo>
                  <a:lnTo>
                    <a:pt x="571" y="1665"/>
                  </a:lnTo>
                  <a:lnTo>
                    <a:pt x="571" y="1"/>
                  </a:lnTo>
                  <a:close/>
                  <a:moveTo>
                    <a:pt x="0" y="3328"/>
                  </a:moveTo>
                  <a:lnTo>
                    <a:pt x="0" y="4991"/>
                  </a:lnTo>
                  <a:lnTo>
                    <a:pt x="571" y="4991"/>
                  </a:lnTo>
                  <a:lnTo>
                    <a:pt x="571" y="3328"/>
                  </a:lnTo>
                  <a:close/>
                  <a:moveTo>
                    <a:pt x="0" y="6654"/>
                  </a:moveTo>
                  <a:lnTo>
                    <a:pt x="0" y="8317"/>
                  </a:lnTo>
                  <a:lnTo>
                    <a:pt x="571" y="8317"/>
                  </a:lnTo>
                  <a:lnTo>
                    <a:pt x="571" y="6654"/>
                  </a:lnTo>
                  <a:close/>
                  <a:moveTo>
                    <a:pt x="0" y="9981"/>
                  </a:moveTo>
                  <a:lnTo>
                    <a:pt x="0" y="11645"/>
                  </a:lnTo>
                  <a:lnTo>
                    <a:pt x="571" y="11645"/>
                  </a:lnTo>
                  <a:lnTo>
                    <a:pt x="571" y="9981"/>
                  </a:lnTo>
                  <a:close/>
                  <a:moveTo>
                    <a:pt x="0" y="13308"/>
                  </a:moveTo>
                  <a:lnTo>
                    <a:pt x="0" y="14972"/>
                  </a:lnTo>
                  <a:lnTo>
                    <a:pt x="571" y="14972"/>
                  </a:lnTo>
                  <a:lnTo>
                    <a:pt x="571" y="13308"/>
                  </a:lnTo>
                  <a:close/>
                  <a:moveTo>
                    <a:pt x="0" y="16635"/>
                  </a:moveTo>
                  <a:lnTo>
                    <a:pt x="0" y="18298"/>
                  </a:lnTo>
                  <a:lnTo>
                    <a:pt x="571" y="18298"/>
                  </a:lnTo>
                  <a:lnTo>
                    <a:pt x="571" y="16635"/>
                  </a:lnTo>
                  <a:close/>
                  <a:moveTo>
                    <a:pt x="0" y="19962"/>
                  </a:moveTo>
                  <a:lnTo>
                    <a:pt x="0" y="21625"/>
                  </a:lnTo>
                  <a:lnTo>
                    <a:pt x="571" y="21625"/>
                  </a:lnTo>
                  <a:lnTo>
                    <a:pt x="571" y="19962"/>
                  </a:lnTo>
                  <a:close/>
                  <a:moveTo>
                    <a:pt x="0" y="23288"/>
                  </a:moveTo>
                  <a:lnTo>
                    <a:pt x="0" y="24952"/>
                  </a:lnTo>
                  <a:lnTo>
                    <a:pt x="571" y="24952"/>
                  </a:lnTo>
                  <a:lnTo>
                    <a:pt x="571" y="23288"/>
                  </a:lnTo>
                  <a:close/>
                  <a:moveTo>
                    <a:pt x="0" y="26615"/>
                  </a:moveTo>
                  <a:lnTo>
                    <a:pt x="0" y="28278"/>
                  </a:lnTo>
                  <a:lnTo>
                    <a:pt x="571" y="28278"/>
                  </a:lnTo>
                  <a:lnTo>
                    <a:pt x="571" y="26615"/>
                  </a:lnTo>
                  <a:close/>
                  <a:moveTo>
                    <a:pt x="0" y="29942"/>
                  </a:moveTo>
                  <a:lnTo>
                    <a:pt x="0" y="31605"/>
                  </a:lnTo>
                  <a:lnTo>
                    <a:pt x="571" y="31605"/>
                  </a:lnTo>
                  <a:lnTo>
                    <a:pt x="571" y="299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4"/>
            <p:cNvSpPr/>
            <p:nvPr/>
          </p:nvSpPr>
          <p:spPr>
            <a:xfrm>
              <a:off x="3909925" y="1439075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2" y="8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4"/>
            <p:cNvSpPr/>
            <p:nvPr/>
          </p:nvSpPr>
          <p:spPr>
            <a:xfrm>
              <a:off x="3866075" y="1395725"/>
              <a:ext cx="102000" cy="88350"/>
            </a:xfrm>
            <a:custGeom>
              <a:avLst/>
              <a:gdLst/>
              <a:ahLst/>
              <a:cxnLst/>
              <a:rect l="l" t="t" r="r" b="b"/>
              <a:pathLst>
                <a:path w="4080" h="3534" extrusionOk="0">
                  <a:moveTo>
                    <a:pt x="2040" y="1"/>
                  </a:moveTo>
                  <a:lnTo>
                    <a:pt x="1" y="3534"/>
                  </a:lnTo>
                  <a:lnTo>
                    <a:pt x="4080" y="3534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4"/>
            <p:cNvSpPr/>
            <p:nvPr/>
          </p:nvSpPr>
          <p:spPr>
            <a:xfrm>
              <a:off x="4504075" y="1439075"/>
              <a:ext cx="14300" cy="21425"/>
            </a:xfrm>
            <a:custGeom>
              <a:avLst/>
              <a:gdLst/>
              <a:ahLst/>
              <a:cxnLst/>
              <a:rect l="l" t="t" r="r" b="b"/>
              <a:pathLst>
                <a:path w="572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1" y="85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4"/>
            <p:cNvSpPr/>
            <p:nvPr/>
          </p:nvSpPr>
          <p:spPr>
            <a:xfrm>
              <a:off x="4504075" y="1503275"/>
              <a:ext cx="14300" cy="1070100"/>
            </a:xfrm>
            <a:custGeom>
              <a:avLst/>
              <a:gdLst/>
              <a:ahLst/>
              <a:cxnLst/>
              <a:rect l="l" t="t" r="r" b="b"/>
              <a:pathLst>
                <a:path w="572" h="42804" extrusionOk="0">
                  <a:moveTo>
                    <a:pt x="0" y="0"/>
                  </a:moveTo>
                  <a:lnTo>
                    <a:pt x="0" y="1709"/>
                  </a:lnTo>
                  <a:lnTo>
                    <a:pt x="571" y="1709"/>
                  </a:lnTo>
                  <a:lnTo>
                    <a:pt x="571" y="0"/>
                  </a:lnTo>
                  <a:close/>
                  <a:moveTo>
                    <a:pt x="0" y="3425"/>
                  </a:moveTo>
                  <a:lnTo>
                    <a:pt x="0" y="5134"/>
                  </a:lnTo>
                  <a:lnTo>
                    <a:pt x="571" y="5134"/>
                  </a:lnTo>
                  <a:lnTo>
                    <a:pt x="571" y="3425"/>
                  </a:lnTo>
                  <a:close/>
                  <a:moveTo>
                    <a:pt x="0" y="6849"/>
                  </a:moveTo>
                  <a:lnTo>
                    <a:pt x="0" y="8558"/>
                  </a:lnTo>
                  <a:lnTo>
                    <a:pt x="571" y="8558"/>
                  </a:lnTo>
                  <a:lnTo>
                    <a:pt x="571" y="6849"/>
                  </a:lnTo>
                  <a:close/>
                  <a:moveTo>
                    <a:pt x="0" y="10271"/>
                  </a:moveTo>
                  <a:lnTo>
                    <a:pt x="0" y="11983"/>
                  </a:lnTo>
                  <a:lnTo>
                    <a:pt x="571" y="11983"/>
                  </a:lnTo>
                  <a:lnTo>
                    <a:pt x="571" y="10271"/>
                  </a:lnTo>
                  <a:close/>
                  <a:moveTo>
                    <a:pt x="0" y="13695"/>
                  </a:moveTo>
                  <a:lnTo>
                    <a:pt x="0" y="15407"/>
                  </a:lnTo>
                  <a:lnTo>
                    <a:pt x="571" y="15407"/>
                  </a:lnTo>
                  <a:lnTo>
                    <a:pt x="571" y="13695"/>
                  </a:lnTo>
                  <a:close/>
                  <a:moveTo>
                    <a:pt x="0" y="17120"/>
                  </a:moveTo>
                  <a:lnTo>
                    <a:pt x="0" y="18832"/>
                  </a:lnTo>
                  <a:lnTo>
                    <a:pt x="571" y="18832"/>
                  </a:lnTo>
                  <a:lnTo>
                    <a:pt x="571" y="17120"/>
                  </a:lnTo>
                  <a:close/>
                  <a:moveTo>
                    <a:pt x="0" y="20544"/>
                  </a:moveTo>
                  <a:lnTo>
                    <a:pt x="0" y="22256"/>
                  </a:lnTo>
                  <a:lnTo>
                    <a:pt x="571" y="22256"/>
                  </a:lnTo>
                  <a:lnTo>
                    <a:pt x="571" y="20544"/>
                  </a:lnTo>
                  <a:close/>
                  <a:moveTo>
                    <a:pt x="0" y="23969"/>
                  </a:moveTo>
                  <a:lnTo>
                    <a:pt x="0" y="25681"/>
                  </a:lnTo>
                  <a:lnTo>
                    <a:pt x="571" y="25681"/>
                  </a:lnTo>
                  <a:lnTo>
                    <a:pt x="571" y="23969"/>
                  </a:lnTo>
                  <a:close/>
                  <a:moveTo>
                    <a:pt x="0" y="27393"/>
                  </a:moveTo>
                  <a:lnTo>
                    <a:pt x="0" y="29105"/>
                  </a:lnTo>
                  <a:lnTo>
                    <a:pt x="571" y="29105"/>
                  </a:lnTo>
                  <a:lnTo>
                    <a:pt x="571" y="27393"/>
                  </a:lnTo>
                  <a:close/>
                  <a:moveTo>
                    <a:pt x="0" y="30818"/>
                  </a:moveTo>
                  <a:lnTo>
                    <a:pt x="0" y="32530"/>
                  </a:lnTo>
                  <a:lnTo>
                    <a:pt x="571" y="32530"/>
                  </a:lnTo>
                  <a:lnTo>
                    <a:pt x="571" y="30818"/>
                  </a:lnTo>
                  <a:close/>
                  <a:moveTo>
                    <a:pt x="0" y="34242"/>
                  </a:moveTo>
                  <a:lnTo>
                    <a:pt x="0" y="35954"/>
                  </a:lnTo>
                  <a:lnTo>
                    <a:pt x="571" y="35954"/>
                  </a:lnTo>
                  <a:lnTo>
                    <a:pt x="571" y="34242"/>
                  </a:lnTo>
                  <a:close/>
                  <a:moveTo>
                    <a:pt x="0" y="37667"/>
                  </a:moveTo>
                  <a:lnTo>
                    <a:pt x="0" y="39379"/>
                  </a:lnTo>
                  <a:lnTo>
                    <a:pt x="571" y="39379"/>
                  </a:lnTo>
                  <a:lnTo>
                    <a:pt x="571" y="37667"/>
                  </a:lnTo>
                  <a:close/>
                  <a:moveTo>
                    <a:pt x="0" y="41091"/>
                  </a:moveTo>
                  <a:lnTo>
                    <a:pt x="0" y="42803"/>
                  </a:lnTo>
                  <a:lnTo>
                    <a:pt x="571" y="42803"/>
                  </a:lnTo>
                  <a:lnTo>
                    <a:pt x="571" y="410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4489800" y="2616125"/>
              <a:ext cx="28575" cy="28600"/>
            </a:xfrm>
            <a:custGeom>
              <a:avLst/>
              <a:gdLst/>
              <a:ahLst/>
              <a:cxnLst/>
              <a:rect l="l" t="t" r="r" b="b"/>
              <a:pathLst>
                <a:path w="1143" h="1144" extrusionOk="0">
                  <a:moveTo>
                    <a:pt x="571" y="1"/>
                  </a:moveTo>
                  <a:lnTo>
                    <a:pt x="571" y="572"/>
                  </a:lnTo>
                  <a:lnTo>
                    <a:pt x="1" y="572"/>
                  </a:lnTo>
                  <a:lnTo>
                    <a:pt x="1" y="1143"/>
                  </a:lnTo>
                  <a:lnTo>
                    <a:pt x="1142" y="114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4325700" y="2630425"/>
              <a:ext cx="123100" cy="14300"/>
            </a:xfrm>
            <a:custGeom>
              <a:avLst/>
              <a:gdLst/>
              <a:ahLst/>
              <a:cxnLst/>
              <a:rect l="l" t="t" r="r" b="b"/>
              <a:pathLst>
                <a:path w="4924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642" y="571"/>
                  </a:lnTo>
                  <a:lnTo>
                    <a:pt x="1642" y="0"/>
                  </a:lnTo>
                  <a:close/>
                  <a:moveTo>
                    <a:pt x="3283" y="0"/>
                  </a:moveTo>
                  <a:lnTo>
                    <a:pt x="3283" y="571"/>
                  </a:lnTo>
                  <a:lnTo>
                    <a:pt x="4923" y="571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>
              <a:off x="4263250" y="2630425"/>
              <a:ext cx="21425" cy="14300"/>
            </a:xfrm>
            <a:custGeom>
              <a:avLst/>
              <a:gdLst/>
              <a:ahLst/>
              <a:cxnLst/>
              <a:rect l="l" t="t" r="r" b="b"/>
              <a:pathLst>
                <a:path w="857" h="572" extrusionOk="0">
                  <a:moveTo>
                    <a:pt x="0" y="0"/>
                  </a:moveTo>
                  <a:lnTo>
                    <a:pt x="0" y="571"/>
                  </a:lnTo>
                  <a:lnTo>
                    <a:pt x="857" y="57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>
              <a:off x="4215200" y="2585625"/>
              <a:ext cx="88350" cy="102000"/>
            </a:xfrm>
            <a:custGeom>
              <a:avLst/>
              <a:gdLst/>
              <a:ahLst/>
              <a:cxnLst/>
              <a:rect l="l" t="t" r="r" b="b"/>
              <a:pathLst>
                <a:path w="3534" h="4080" extrusionOk="0">
                  <a:moveTo>
                    <a:pt x="3533" y="1"/>
                  </a:moveTo>
                  <a:lnTo>
                    <a:pt x="0" y="2040"/>
                  </a:lnTo>
                  <a:lnTo>
                    <a:pt x="3533" y="4080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4"/>
            <p:cNvSpPr/>
            <p:nvPr/>
          </p:nvSpPr>
          <p:spPr>
            <a:xfrm>
              <a:off x="4354514" y="490059"/>
              <a:ext cx="65425" cy="57650"/>
            </a:xfrm>
            <a:custGeom>
              <a:avLst/>
              <a:gdLst/>
              <a:ahLst/>
              <a:cxnLst/>
              <a:rect l="l" t="t" r="r" b="b"/>
              <a:pathLst>
                <a:path w="2617" h="2306" extrusionOk="0">
                  <a:moveTo>
                    <a:pt x="1" y="1"/>
                  </a:moveTo>
                  <a:lnTo>
                    <a:pt x="1" y="2306"/>
                  </a:lnTo>
                  <a:lnTo>
                    <a:pt x="2616" y="2306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4"/>
            <p:cNvSpPr/>
            <p:nvPr/>
          </p:nvSpPr>
          <p:spPr>
            <a:xfrm>
              <a:off x="3567150" y="1027350"/>
              <a:ext cx="276825" cy="237300"/>
            </a:xfrm>
            <a:custGeom>
              <a:avLst/>
              <a:gdLst/>
              <a:ahLst/>
              <a:cxnLst/>
              <a:rect l="l" t="t" r="r" b="b"/>
              <a:pathLst>
                <a:path w="11073" h="9492" extrusionOk="0">
                  <a:moveTo>
                    <a:pt x="0" y="1"/>
                  </a:moveTo>
                  <a:lnTo>
                    <a:pt x="0" y="9491"/>
                  </a:lnTo>
                  <a:lnTo>
                    <a:pt x="11073" y="9491"/>
                  </a:lnTo>
                  <a:lnTo>
                    <a:pt x="1107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4"/>
            <p:cNvSpPr/>
            <p:nvPr/>
          </p:nvSpPr>
          <p:spPr>
            <a:xfrm>
              <a:off x="3616050" y="1055050"/>
              <a:ext cx="65800" cy="63300"/>
            </a:xfrm>
            <a:custGeom>
              <a:avLst/>
              <a:gdLst/>
              <a:ahLst/>
              <a:cxnLst/>
              <a:rect l="l" t="t" r="r" b="b"/>
              <a:pathLst>
                <a:path w="2632" h="2532" extrusionOk="0">
                  <a:moveTo>
                    <a:pt x="1366" y="0"/>
                  </a:moveTo>
                  <a:cubicBezTo>
                    <a:pt x="854" y="0"/>
                    <a:pt x="393" y="308"/>
                    <a:pt x="197" y="781"/>
                  </a:cubicBezTo>
                  <a:cubicBezTo>
                    <a:pt x="0" y="1254"/>
                    <a:pt x="109" y="1798"/>
                    <a:pt x="471" y="2160"/>
                  </a:cubicBezTo>
                  <a:cubicBezTo>
                    <a:pt x="713" y="2403"/>
                    <a:pt x="1037" y="2531"/>
                    <a:pt x="1366" y="2531"/>
                  </a:cubicBezTo>
                  <a:cubicBezTo>
                    <a:pt x="1529" y="2531"/>
                    <a:pt x="1694" y="2500"/>
                    <a:pt x="1851" y="2434"/>
                  </a:cubicBezTo>
                  <a:cubicBezTo>
                    <a:pt x="2323" y="2239"/>
                    <a:pt x="2631" y="1778"/>
                    <a:pt x="2631" y="1266"/>
                  </a:cubicBezTo>
                  <a:cubicBezTo>
                    <a:pt x="2631" y="567"/>
                    <a:pt x="2065" y="0"/>
                    <a:pt x="13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4"/>
            <p:cNvSpPr/>
            <p:nvPr/>
          </p:nvSpPr>
          <p:spPr>
            <a:xfrm>
              <a:off x="3567150" y="1098525"/>
              <a:ext cx="276825" cy="166150"/>
            </a:xfrm>
            <a:custGeom>
              <a:avLst/>
              <a:gdLst/>
              <a:ahLst/>
              <a:cxnLst/>
              <a:rect l="l" t="t" r="r" b="b"/>
              <a:pathLst>
                <a:path w="11073" h="6646" extrusionOk="0">
                  <a:moveTo>
                    <a:pt x="9175" y="1"/>
                  </a:moveTo>
                  <a:lnTo>
                    <a:pt x="6802" y="3482"/>
                  </a:lnTo>
                  <a:lnTo>
                    <a:pt x="4113" y="2532"/>
                  </a:lnTo>
                  <a:lnTo>
                    <a:pt x="0" y="6645"/>
                  </a:lnTo>
                  <a:lnTo>
                    <a:pt x="11073" y="6645"/>
                  </a:lnTo>
                  <a:lnTo>
                    <a:pt x="11073" y="1688"/>
                  </a:lnTo>
                  <a:lnTo>
                    <a:pt x="917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913;p38">
            <a:extLst>
              <a:ext uri="{FF2B5EF4-FFF2-40B4-BE49-F238E27FC236}">
                <a16:creationId xmlns:a16="http://schemas.microsoft.com/office/drawing/2014/main" id="{9092A037-BA20-A047-AC64-26928AC4BD16}"/>
              </a:ext>
            </a:extLst>
          </p:cNvPr>
          <p:cNvSpPr txBox="1">
            <a:spLocks/>
          </p:cNvSpPr>
          <p:nvPr/>
        </p:nvSpPr>
        <p:spPr>
          <a:xfrm>
            <a:off x="624682" y="2086416"/>
            <a:ext cx="3396342" cy="167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 algn="l"/>
            <a:r>
              <a:rPr lang="en-US" dirty="0"/>
              <a:t>1. Decision tree. </a:t>
            </a:r>
          </a:p>
          <a:p>
            <a:pPr marL="139700" indent="0" algn="l"/>
            <a:r>
              <a:rPr lang="en-US" dirty="0"/>
              <a:t>2. Logistic regression. </a:t>
            </a:r>
          </a:p>
          <a:p>
            <a:pPr marL="139700" indent="0" algn="l"/>
            <a:r>
              <a:rPr lang="en-US" dirty="0"/>
              <a:t>3. Support vector machine. </a:t>
            </a:r>
          </a:p>
          <a:p>
            <a:pPr marL="139700" indent="0" algn="l"/>
            <a:r>
              <a:rPr lang="en-US" dirty="0"/>
              <a:t>4. Naïve bayes. </a:t>
            </a:r>
          </a:p>
          <a:p>
            <a:pPr marL="139700" indent="0" algn="l"/>
            <a:r>
              <a:rPr lang="en-US" dirty="0"/>
              <a:t>5. Random forest. </a:t>
            </a:r>
          </a:p>
          <a:p>
            <a:pPr marL="139700" indent="0" algn="l"/>
            <a:r>
              <a:rPr lang="en-US" dirty="0"/>
              <a:t>6. K-Nearest Neighbor.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48"/>
          <p:cNvSpPr txBox="1">
            <a:spLocks noGrp="1"/>
          </p:cNvSpPr>
          <p:nvPr>
            <p:ph type="title"/>
          </p:nvPr>
        </p:nvSpPr>
        <p:spPr>
          <a:xfrm>
            <a:off x="263603" y="10339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Approaches</a:t>
            </a:r>
            <a:endParaRPr dirty="0"/>
          </a:p>
        </p:txBody>
      </p:sp>
      <p:grpSp>
        <p:nvGrpSpPr>
          <p:cNvPr id="1930" name="Google Shape;1930;p48"/>
          <p:cNvGrpSpPr/>
          <p:nvPr/>
        </p:nvGrpSpPr>
        <p:grpSpPr>
          <a:xfrm>
            <a:off x="3375107" y="939795"/>
            <a:ext cx="2867753" cy="2374546"/>
            <a:chOff x="1259200" y="508350"/>
            <a:chExt cx="5203025" cy="4968275"/>
          </a:xfrm>
        </p:grpSpPr>
        <p:sp>
          <p:nvSpPr>
            <p:cNvPr id="1931" name="Google Shape;1931;p48"/>
            <p:cNvSpPr/>
            <p:nvPr/>
          </p:nvSpPr>
          <p:spPr>
            <a:xfrm>
              <a:off x="3031800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3031800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3031800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3031800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3031800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44281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53186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44281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53186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>
              <a:off x="53186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44281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44281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53186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8"/>
            <p:cNvSpPr/>
            <p:nvPr/>
          </p:nvSpPr>
          <p:spPr>
            <a:xfrm>
              <a:off x="44281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8"/>
            <p:cNvSpPr/>
            <p:nvPr/>
          </p:nvSpPr>
          <p:spPr>
            <a:xfrm>
              <a:off x="53186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8"/>
            <p:cNvSpPr/>
            <p:nvPr/>
          </p:nvSpPr>
          <p:spPr>
            <a:xfrm>
              <a:off x="3031800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8"/>
            <p:cNvSpPr/>
            <p:nvPr/>
          </p:nvSpPr>
          <p:spPr>
            <a:xfrm>
              <a:off x="3031800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8"/>
            <p:cNvSpPr/>
            <p:nvPr/>
          </p:nvSpPr>
          <p:spPr>
            <a:xfrm>
              <a:off x="3031800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8"/>
            <p:cNvSpPr/>
            <p:nvPr/>
          </p:nvSpPr>
          <p:spPr>
            <a:xfrm>
              <a:off x="3031800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8"/>
            <p:cNvSpPr/>
            <p:nvPr/>
          </p:nvSpPr>
          <p:spPr>
            <a:xfrm>
              <a:off x="3031800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8"/>
            <p:cNvSpPr/>
            <p:nvPr/>
          </p:nvSpPr>
          <p:spPr>
            <a:xfrm>
              <a:off x="44281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8"/>
            <p:cNvSpPr/>
            <p:nvPr/>
          </p:nvSpPr>
          <p:spPr>
            <a:xfrm>
              <a:off x="53186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8"/>
            <p:cNvSpPr/>
            <p:nvPr/>
          </p:nvSpPr>
          <p:spPr>
            <a:xfrm>
              <a:off x="44281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8"/>
            <p:cNvSpPr/>
            <p:nvPr/>
          </p:nvSpPr>
          <p:spPr>
            <a:xfrm>
              <a:off x="53186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8"/>
            <p:cNvSpPr/>
            <p:nvPr/>
          </p:nvSpPr>
          <p:spPr>
            <a:xfrm>
              <a:off x="53186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8"/>
            <p:cNvSpPr/>
            <p:nvPr/>
          </p:nvSpPr>
          <p:spPr>
            <a:xfrm>
              <a:off x="44281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8"/>
            <p:cNvSpPr/>
            <p:nvPr/>
          </p:nvSpPr>
          <p:spPr>
            <a:xfrm>
              <a:off x="44281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8"/>
            <p:cNvSpPr/>
            <p:nvPr/>
          </p:nvSpPr>
          <p:spPr>
            <a:xfrm>
              <a:off x="53186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8"/>
            <p:cNvSpPr/>
            <p:nvPr/>
          </p:nvSpPr>
          <p:spPr>
            <a:xfrm>
              <a:off x="44281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8"/>
            <p:cNvSpPr/>
            <p:nvPr/>
          </p:nvSpPr>
          <p:spPr>
            <a:xfrm>
              <a:off x="53186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8"/>
            <p:cNvSpPr/>
            <p:nvPr/>
          </p:nvSpPr>
          <p:spPr>
            <a:xfrm>
              <a:off x="2526325" y="5162250"/>
              <a:ext cx="1511925" cy="314375"/>
            </a:xfrm>
            <a:custGeom>
              <a:avLst/>
              <a:gdLst/>
              <a:ahLst/>
              <a:cxnLst/>
              <a:rect l="l" t="t" r="r" b="b"/>
              <a:pathLst>
                <a:path w="60477" h="12575" extrusionOk="0">
                  <a:moveTo>
                    <a:pt x="30239" y="0"/>
                  </a:moveTo>
                  <a:cubicBezTo>
                    <a:pt x="22219" y="0"/>
                    <a:pt x="14527" y="663"/>
                    <a:pt x="8857" y="1842"/>
                  </a:cubicBezTo>
                  <a:cubicBezTo>
                    <a:pt x="3186" y="3021"/>
                    <a:pt x="0" y="4620"/>
                    <a:pt x="0" y="6287"/>
                  </a:cubicBezTo>
                  <a:cubicBezTo>
                    <a:pt x="0" y="7955"/>
                    <a:pt x="3186" y="9554"/>
                    <a:pt x="8857" y="10733"/>
                  </a:cubicBezTo>
                  <a:cubicBezTo>
                    <a:pt x="14527" y="11912"/>
                    <a:pt x="22219" y="12575"/>
                    <a:pt x="30239" y="12575"/>
                  </a:cubicBezTo>
                  <a:cubicBezTo>
                    <a:pt x="38258" y="12575"/>
                    <a:pt x="45949" y="11912"/>
                    <a:pt x="51620" y="10733"/>
                  </a:cubicBezTo>
                  <a:cubicBezTo>
                    <a:pt x="57291" y="9554"/>
                    <a:pt x="60477" y="7955"/>
                    <a:pt x="60477" y="6287"/>
                  </a:cubicBezTo>
                  <a:cubicBezTo>
                    <a:pt x="60477" y="4620"/>
                    <a:pt x="57291" y="3021"/>
                    <a:pt x="51620" y="1842"/>
                  </a:cubicBezTo>
                  <a:cubicBezTo>
                    <a:pt x="45949" y="663"/>
                    <a:pt x="38258" y="0"/>
                    <a:pt x="30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8"/>
            <p:cNvSpPr/>
            <p:nvPr/>
          </p:nvSpPr>
          <p:spPr>
            <a:xfrm>
              <a:off x="3839425" y="1508400"/>
              <a:ext cx="622550" cy="510700"/>
            </a:xfrm>
            <a:custGeom>
              <a:avLst/>
              <a:gdLst/>
              <a:ahLst/>
              <a:cxnLst/>
              <a:rect l="l" t="t" r="r" b="b"/>
              <a:pathLst>
                <a:path w="24902" h="20428" extrusionOk="0">
                  <a:moveTo>
                    <a:pt x="19094" y="1"/>
                  </a:moveTo>
                  <a:cubicBezTo>
                    <a:pt x="17868" y="1"/>
                    <a:pt x="16718" y="381"/>
                    <a:pt x="16025" y="944"/>
                  </a:cubicBezTo>
                  <a:cubicBezTo>
                    <a:pt x="14053" y="2547"/>
                    <a:pt x="18614" y="2423"/>
                    <a:pt x="17258" y="3533"/>
                  </a:cubicBezTo>
                  <a:cubicBezTo>
                    <a:pt x="17054" y="3700"/>
                    <a:pt x="16813" y="3769"/>
                    <a:pt x="16538" y="3769"/>
                  </a:cubicBezTo>
                  <a:cubicBezTo>
                    <a:pt x="15210" y="3769"/>
                    <a:pt x="13081" y="2150"/>
                    <a:pt x="10389" y="2150"/>
                  </a:cubicBezTo>
                  <a:cubicBezTo>
                    <a:pt x="9941" y="2150"/>
                    <a:pt x="9477" y="2195"/>
                    <a:pt x="8999" y="2300"/>
                  </a:cubicBezTo>
                  <a:cubicBezTo>
                    <a:pt x="5054" y="3163"/>
                    <a:pt x="4438" y="8464"/>
                    <a:pt x="4438" y="8464"/>
                  </a:cubicBezTo>
                  <a:cubicBezTo>
                    <a:pt x="4438" y="8464"/>
                    <a:pt x="3945" y="8341"/>
                    <a:pt x="2835" y="8341"/>
                  </a:cubicBezTo>
                  <a:cubicBezTo>
                    <a:pt x="1726" y="8341"/>
                    <a:pt x="0" y="9080"/>
                    <a:pt x="0" y="12409"/>
                  </a:cubicBezTo>
                  <a:cubicBezTo>
                    <a:pt x="0" y="15737"/>
                    <a:pt x="123" y="18942"/>
                    <a:pt x="123" y="18942"/>
                  </a:cubicBezTo>
                  <a:cubicBezTo>
                    <a:pt x="123" y="18942"/>
                    <a:pt x="238" y="20428"/>
                    <a:pt x="2008" y="20428"/>
                  </a:cubicBezTo>
                  <a:cubicBezTo>
                    <a:pt x="2076" y="20428"/>
                    <a:pt x="2146" y="20426"/>
                    <a:pt x="2220" y="20421"/>
                  </a:cubicBezTo>
                  <a:cubicBezTo>
                    <a:pt x="4191" y="20298"/>
                    <a:pt x="4931" y="19435"/>
                    <a:pt x="4931" y="17833"/>
                  </a:cubicBezTo>
                  <a:cubicBezTo>
                    <a:pt x="4931" y="16230"/>
                    <a:pt x="6164" y="16846"/>
                    <a:pt x="7766" y="15613"/>
                  </a:cubicBezTo>
                  <a:cubicBezTo>
                    <a:pt x="9369" y="14380"/>
                    <a:pt x="8999" y="11422"/>
                    <a:pt x="11587" y="11299"/>
                  </a:cubicBezTo>
                  <a:cubicBezTo>
                    <a:pt x="11631" y="11297"/>
                    <a:pt x="11675" y="11296"/>
                    <a:pt x="11719" y="11296"/>
                  </a:cubicBezTo>
                  <a:cubicBezTo>
                    <a:pt x="14101" y="11296"/>
                    <a:pt x="16573" y="14304"/>
                    <a:pt x="18470" y="14304"/>
                  </a:cubicBezTo>
                  <a:cubicBezTo>
                    <a:pt x="18603" y="14304"/>
                    <a:pt x="18733" y="14289"/>
                    <a:pt x="18861" y="14257"/>
                  </a:cubicBezTo>
                  <a:cubicBezTo>
                    <a:pt x="20833" y="13765"/>
                    <a:pt x="24902" y="11052"/>
                    <a:pt x="24285" y="5135"/>
                  </a:cubicBezTo>
                  <a:cubicBezTo>
                    <a:pt x="23885" y="1297"/>
                    <a:pt x="21358" y="1"/>
                    <a:pt x="19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8"/>
            <p:cNvSpPr/>
            <p:nvPr/>
          </p:nvSpPr>
          <p:spPr>
            <a:xfrm>
              <a:off x="3831925" y="1500825"/>
              <a:ext cx="636925" cy="525775"/>
            </a:xfrm>
            <a:custGeom>
              <a:avLst/>
              <a:gdLst/>
              <a:ahLst/>
              <a:cxnLst/>
              <a:rect l="l" t="t" r="r" b="b"/>
              <a:pathLst>
                <a:path w="25477" h="21031" extrusionOk="0">
                  <a:moveTo>
                    <a:pt x="19394" y="603"/>
                  </a:moveTo>
                  <a:cubicBezTo>
                    <a:pt x="20049" y="603"/>
                    <a:pt x="20729" y="717"/>
                    <a:pt x="21365" y="981"/>
                  </a:cubicBezTo>
                  <a:cubicBezTo>
                    <a:pt x="22534" y="1465"/>
                    <a:pt x="23992" y="2637"/>
                    <a:pt x="24288" y="5469"/>
                  </a:cubicBezTo>
                  <a:cubicBezTo>
                    <a:pt x="24909" y="11437"/>
                    <a:pt x="20634" y="13883"/>
                    <a:pt x="19089" y="14270"/>
                  </a:cubicBezTo>
                  <a:cubicBezTo>
                    <a:pt x="18986" y="14296"/>
                    <a:pt x="18881" y="14307"/>
                    <a:pt x="18771" y="14307"/>
                  </a:cubicBezTo>
                  <a:cubicBezTo>
                    <a:pt x="17965" y="14307"/>
                    <a:pt x="16977" y="13661"/>
                    <a:pt x="15937" y="12981"/>
                  </a:cubicBezTo>
                  <a:cubicBezTo>
                    <a:pt x="14669" y="12152"/>
                    <a:pt x="13374" y="11300"/>
                    <a:pt x="12009" y="11300"/>
                  </a:cubicBezTo>
                  <a:cubicBezTo>
                    <a:pt x="11964" y="11300"/>
                    <a:pt x="11919" y="11301"/>
                    <a:pt x="11874" y="11303"/>
                  </a:cubicBezTo>
                  <a:cubicBezTo>
                    <a:pt x="10118" y="11387"/>
                    <a:pt x="9560" y="12678"/>
                    <a:pt x="9068" y="13818"/>
                  </a:cubicBezTo>
                  <a:cubicBezTo>
                    <a:pt x="8751" y="14550"/>
                    <a:pt x="8454" y="15241"/>
                    <a:pt x="7884" y="15679"/>
                  </a:cubicBezTo>
                  <a:cubicBezTo>
                    <a:pt x="7291" y="16136"/>
                    <a:pt x="6764" y="16318"/>
                    <a:pt x="6299" y="16479"/>
                  </a:cubicBezTo>
                  <a:cubicBezTo>
                    <a:pt x="5565" y="16732"/>
                    <a:pt x="4931" y="16951"/>
                    <a:pt x="4931" y="18136"/>
                  </a:cubicBezTo>
                  <a:cubicBezTo>
                    <a:pt x="4931" y="19654"/>
                    <a:pt x="4228" y="20318"/>
                    <a:pt x="2500" y="20425"/>
                  </a:cubicBezTo>
                  <a:cubicBezTo>
                    <a:pt x="2436" y="20429"/>
                    <a:pt x="2374" y="20431"/>
                    <a:pt x="2314" y="20431"/>
                  </a:cubicBezTo>
                  <a:cubicBezTo>
                    <a:pt x="893" y="20431"/>
                    <a:pt x="737" y="19376"/>
                    <a:pt x="722" y="19225"/>
                  </a:cubicBezTo>
                  <a:cubicBezTo>
                    <a:pt x="716" y="19046"/>
                    <a:pt x="600" y="15917"/>
                    <a:pt x="600" y="12712"/>
                  </a:cubicBezTo>
                  <a:cubicBezTo>
                    <a:pt x="600" y="9215"/>
                    <a:pt x="2542" y="8943"/>
                    <a:pt x="3136" y="8943"/>
                  </a:cubicBezTo>
                  <a:cubicBezTo>
                    <a:pt x="4182" y="8943"/>
                    <a:pt x="4662" y="9057"/>
                    <a:pt x="4667" y="9058"/>
                  </a:cubicBezTo>
                  <a:cubicBezTo>
                    <a:pt x="4690" y="9064"/>
                    <a:pt x="4715" y="9067"/>
                    <a:pt x="4739" y="9067"/>
                  </a:cubicBezTo>
                  <a:cubicBezTo>
                    <a:pt x="4799" y="9067"/>
                    <a:pt x="4859" y="9048"/>
                    <a:pt x="4909" y="9012"/>
                  </a:cubicBezTo>
                  <a:cubicBezTo>
                    <a:pt x="4980" y="8964"/>
                    <a:pt x="5026" y="8887"/>
                    <a:pt x="5036" y="8801"/>
                  </a:cubicBezTo>
                  <a:cubicBezTo>
                    <a:pt x="5042" y="8750"/>
                    <a:pt x="5670" y="3704"/>
                    <a:pt x="9363" y="2896"/>
                  </a:cubicBezTo>
                  <a:cubicBezTo>
                    <a:pt x="9819" y="2796"/>
                    <a:pt x="10262" y="2754"/>
                    <a:pt x="10690" y="2754"/>
                  </a:cubicBezTo>
                  <a:cubicBezTo>
                    <a:pt x="12214" y="2754"/>
                    <a:pt x="13559" y="3295"/>
                    <a:pt x="14689" y="3751"/>
                  </a:cubicBezTo>
                  <a:cubicBezTo>
                    <a:pt x="15520" y="4085"/>
                    <a:pt x="16239" y="4374"/>
                    <a:pt x="16845" y="4374"/>
                  </a:cubicBezTo>
                  <a:cubicBezTo>
                    <a:pt x="17180" y="4374"/>
                    <a:pt x="17481" y="4285"/>
                    <a:pt x="17748" y="4068"/>
                  </a:cubicBezTo>
                  <a:cubicBezTo>
                    <a:pt x="17850" y="3984"/>
                    <a:pt x="18161" y="3730"/>
                    <a:pt x="18108" y="3372"/>
                  </a:cubicBezTo>
                  <a:cubicBezTo>
                    <a:pt x="18047" y="2956"/>
                    <a:pt x="17551" y="2751"/>
                    <a:pt x="17026" y="2534"/>
                  </a:cubicBezTo>
                  <a:cubicBezTo>
                    <a:pt x="16698" y="2398"/>
                    <a:pt x="16152" y="2172"/>
                    <a:pt x="16124" y="1985"/>
                  </a:cubicBezTo>
                  <a:cubicBezTo>
                    <a:pt x="16111" y="1904"/>
                    <a:pt x="16208" y="1728"/>
                    <a:pt x="16515" y="1480"/>
                  </a:cubicBezTo>
                  <a:cubicBezTo>
                    <a:pt x="17155" y="958"/>
                    <a:pt x="18238" y="603"/>
                    <a:pt x="19394" y="603"/>
                  </a:cubicBezTo>
                  <a:close/>
                  <a:moveTo>
                    <a:pt x="19393" y="1"/>
                  </a:moveTo>
                  <a:cubicBezTo>
                    <a:pt x="18076" y="1"/>
                    <a:pt x="16863" y="425"/>
                    <a:pt x="16136" y="1015"/>
                  </a:cubicBezTo>
                  <a:cubicBezTo>
                    <a:pt x="15679" y="1387"/>
                    <a:pt x="15481" y="1732"/>
                    <a:pt x="15531" y="2071"/>
                  </a:cubicBezTo>
                  <a:cubicBezTo>
                    <a:pt x="15607" y="2595"/>
                    <a:pt x="16212" y="2845"/>
                    <a:pt x="16797" y="3087"/>
                  </a:cubicBezTo>
                  <a:cubicBezTo>
                    <a:pt x="17048" y="3191"/>
                    <a:pt x="17466" y="3364"/>
                    <a:pt x="17516" y="3442"/>
                  </a:cubicBezTo>
                  <a:cubicBezTo>
                    <a:pt x="17516" y="3442"/>
                    <a:pt x="17499" y="3497"/>
                    <a:pt x="17368" y="3604"/>
                  </a:cubicBezTo>
                  <a:cubicBezTo>
                    <a:pt x="17224" y="3722"/>
                    <a:pt x="17044" y="3771"/>
                    <a:pt x="16832" y="3771"/>
                  </a:cubicBezTo>
                  <a:cubicBezTo>
                    <a:pt x="16343" y="3771"/>
                    <a:pt x="15684" y="3506"/>
                    <a:pt x="14913" y="3196"/>
                  </a:cubicBezTo>
                  <a:cubicBezTo>
                    <a:pt x="13731" y="2719"/>
                    <a:pt x="12325" y="2153"/>
                    <a:pt x="10701" y="2153"/>
                  </a:cubicBezTo>
                  <a:cubicBezTo>
                    <a:pt x="10231" y="2153"/>
                    <a:pt x="9742" y="2200"/>
                    <a:pt x="9236" y="2311"/>
                  </a:cubicBezTo>
                  <a:cubicBezTo>
                    <a:pt x="5651" y="3095"/>
                    <a:pt x="4690" y="7233"/>
                    <a:pt x="4487" y="8421"/>
                  </a:cubicBezTo>
                  <a:cubicBezTo>
                    <a:pt x="4217" y="8385"/>
                    <a:pt x="3773" y="8344"/>
                    <a:pt x="3135" y="8344"/>
                  </a:cubicBezTo>
                  <a:cubicBezTo>
                    <a:pt x="1620" y="8344"/>
                    <a:pt x="0" y="9492"/>
                    <a:pt x="0" y="12712"/>
                  </a:cubicBezTo>
                  <a:cubicBezTo>
                    <a:pt x="0" y="16008"/>
                    <a:pt x="122" y="19224"/>
                    <a:pt x="124" y="19257"/>
                  </a:cubicBezTo>
                  <a:cubicBezTo>
                    <a:pt x="125" y="19260"/>
                    <a:pt x="125" y="19265"/>
                    <a:pt x="125" y="19268"/>
                  </a:cubicBezTo>
                  <a:cubicBezTo>
                    <a:pt x="126" y="19286"/>
                    <a:pt x="285" y="21031"/>
                    <a:pt x="2303" y="21031"/>
                  </a:cubicBezTo>
                  <a:cubicBezTo>
                    <a:pt x="2379" y="21031"/>
                    <a:pt x="2457" y="21028"/>
                    <a:pt x="2538" y="21024"/>
                  </a:cubicBezTo>
                  <a:cubicBezTo>
                    <a:pt x="4579" y="20896"/>
                    <a:pt x="5531" y="19979"/>
                    <a:pt x="5531" y="18136"/>
                  </a:cubicBezTo>
                  <a:cubicBezTo>
                    <a:pt x="5531" y="17378"/>
                    <a:pt x="5793" y="17287"/>
                    <a:pt x="6495" y="17045"/>
                  </a:cubicBezTo>
                  <a:cubicBezTo>
                    <a:pt x="6978" y="16878"/>
                    <a:pt x="7578" y="16670"/>
                    <a:pt x="8249" y="16154"/>
                  </a:cubicBezTo>
                  <a:cubicBezTo>
                    <a:pt x="8941" y="15621"/>
                    <a:pt x="9285" y="14825"/>
                    <a:pt x="9618" y="14055"/>
                  </a:cubicBezTo>
                  <a:cubicBezTo>
                    <a:pt x="10101" y="12934"/>
                    <a:pt x="10520" y="11967"/>
                    <a:pt x="11902" y="11902"/>
                  </a:cubicBezTo>
                  <a:cubicBezTo>
                    <a:pt x="11944" y="11899"/>
                    <a:pt x="11987" y="11898"/>
                    <a:pt x="12030" y="11898"/>
                  </a:cubicBezTo>
                  <a:cubicBezTo>
                    <a:pt x="13199" y="11898"/>
                    <a:pt x="14423" y="12705"/>
                    <a:pt x="15609" y="13482"/>
                  </a:cubicBezTo>
                  <a:cubicBezTo>
                    <a:pt x="16724" y="14212"/>
                    <a:pt x="17785" y="14907"/>
                    <a:pt x="18767" y="14907"/>
                  </a:cubicBezTo>
                  <a:cubicBezTo>
                    <a:pt x="18924" y="14907"/>
                    <a:pt x="19080" y="14889"/>
                    <a:pt x="19233" y="14851"/>
                  </a:cubicBezTo>
                  <a:cubicBezTo>
                    <a:pt x="21732" y="14226"/>
                    <a:pt x="25477" y="11110"/>
                    <a:pt x="24883" y="5407"/>
                  </a:cubicBezTo>
                  <a:cubicBezTo>
                    <a:pt x="24557" y="2282"/>
                    <a:pt x="22914" y="974"/>
                    <a:pt x="21594" y="428"/>
                  </a:cubicBezTo>
                  <a:cubicBezTo>
                    <a:pt x="20871" y="129"/>
                    <a:pt x="20117" y="1"/>
                    <a:pt x="19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8"/>
            <p:cNvSpPr/>
            <p:nvPr/>
          </p:nvSpPr>
          <p:spPr>
            <a:xfrm>
              <a:off x="4290750" y="1581100"/>
              <a:ext cx="164725" cy="176100"/>
            </a:xfrm>
            <a:custGeom>
              <a:avLst/>
              <a:gdLst/>
              <a:ahLst/>
              <a:cxnLst/>
              <a:rect l="l" t="t" r="r" b="b"/>
              <a:pathLst>
                <a:path w="6589" h="7044" extrusionOk="0">
                  <a:moveTo>
                    <a:pt x="5198" y="1"/>
                  </a:moveTo>
                  <a:cubicBezTo>
                    <a:pt x="5070" y="1"/>
                    <a:pt x="4947" y="75"/>
                    <a:pt x="4906" y="198"/>
                  </a:cubicBezTo>
                  <a:cubicBezTo>
                    <a:pt x="4854" y="355"/>
                    <a:pt x="4921" y="516"/>
                    <a:pt x="5078" y="568"/>
                  </a:cubicBezTo>
                  <a:cubicBezTo>
                    <a:pt x="5276" y="717"/>
                    <a:pt x="5874" y="1924"/>
                    <a:pt x="5832" y="3215"/>
                  </a:cubicBezTo>
                  <a:cubicBezTo>
                    <a:pt x="5798" y="4232"/>
                    <a:pt x="5384" y="5004"/>
                    <a:pt x="4602" y="5511"/>
                  </a:cubicBezTo>
                  <a:cubicBezTo>
                    <a:pt x="3453" y="6254"/>
                    <a:pt x="2448" y="6446"/>
                    <a:pt x="1715" y="6446"/>
                  </a:cubicBezTo>
                  <a:cubicBezTo>
                    <a:pt x="963" y="6446"/>
                    <a:pt x="498" y="6243"/>
                    <a:pt x="462" y="6227"/>
                  </a:cubicBezTo>
                  <a:cubicBezTo>
                    <a:pt x="422" y="6210"/>
                    <a:pt x="382" y="6202"/>
                    <a:pt x="341" y="6202"/>
                  </a:cubicBezTo>
                  <a:cubicBezTo>
                    <a:pt x="228" y="6202"/>
                    <a:pt x="119" y="6267"/>
                    <a:pt x="69" y="6376"/>
                  </a:cubicBezTo>
                  <a:cubicBezTo>
                    <a:pt x="0" y="6525"/>
                    <a:pt x="64" y="6701"/>
                    <a:pt x="212" y="6772"/>
                  </a:cubicBezTo>
                  <a:cubicBezTo>
                    <a:pt x="255" y="6792"/>
                    <a:pt x="819" y="7044"/>
                    <a:pt x="1717" y="7044"/>
                  </a:cubicBezTo>
                  <a:cubicBezTo>
                    <a:pt x="2550" y="7044"/>
                    <a:pt x="3669" y="6827"/>
                    <a:pt x="4927" y="6013"/>
                  </a:cubicBezTo>
                  <a:cubicBezTo>
                    <a:pt x="6069" y="5274"/>
                    <a:pt x="6588" y="4010"/>
                    <a:pt x="6390" y="2451"/>
                  </a:cubicBezTo>
                  <a:cubicBezTo>
                    <a:pt x="6249" y="1340"/>
                    <a:pt x="5721" y="157"/>
                    <a:pt x="5302" y="17"/>
                  </a:cubicBezTo>
                  <a:cubicBezTo>
                    <a:pt x="5268" y="6"/>
                    <a:pt x="5233" y="1"/>
                    <a:pt x="5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8"/>
            <p:cNvSpPr/>
            <p:nvPr/>
          </p:nvSpPr>
          <p:spPr>
            <a:xfrm>
              <a:off x="4010625" y="1621625"/>
              <a:ext cx="248550" cy="111025"/>
            </a:xfrm>
            <a:custGeom>
              <a:avLst/>
              <a:gdLst/>
              <a:ahLst/>
              <a:cxnLst/>
              <a:rect l="l" t="t" r="r" b="b"/>
              <a:pathLst>
                <a:path w="9942" h="4441" extrusionOk="0">
                  <a:moveTo>
                    <a:pt x="4170" y="0"/>
                  </a:moveTo>
                  <a:cubicBezTo>
                    <a:pt x="4159" y="0"/>
                    <a:pt x="4148" y="0"/>
                    <a:pt x="4136" y="1"/>
                  </a:cubicBezTo>
                  <a:cubicBezTo>
                    <a:pt x="977" y="1"/>
                    <a:pt x="42" y="3886"/>
                    <a:pt x="33" y="3926"/>
                  </a:cubicBezTo>
                  <a:cubicBezTo>
                    <a:pt x="0" y="4085"/>
                    <a:pt x="100" y="4243"/>
                    <a:pt x="260" y="4279"/>
                  </a:cubicBezTo>
                  <a:cubicBezTo>
                    <a:pt x="282" y="4284"/>
                    <a:pt x="305" y="4287"/>
                    <a:pt x="328" y="4287"/>
                  </a:cubicBezTo>
                  <a:cubicBezTo>
                    <a:pt x="461" y="4287"/>
                    <a:pt x="583" y="4196"/>
                    <a:pt x="617" y="4061"/>
                  </a:cubicBezTo>
                  <a:cubicBezTo>
                    <a:pt x="625" y="4025"/>
                    <a:pt x="1455" y="598"/>
                    <a:pt x="4134" y="598"/>
                  </a:cubicBezTo>
                  <a:cubicBezTo>
                    <a:pt x="4187" y="598"/>
                    <a:pt x="4241" y="600"/>
                    <a:pt x="4296" y="602"/>
                  </a:cubicBezTo>
                  <a:cubicBezTo>
                    <a:pt x="5852" y="677"/>
                    <a:pt x="6416" y="1460"/>
                    <a:pt x="7067" y="2366"/>
                  </a:cubicBezTo>
                  <a:cubicBezTo>
                    <a:pt x="7616" y="3130"/>
                    <a:pt x="8238" y="3995"/>
                    <a:pt x="9528" y="4425"/>
                  </a:cubicBezTo>
                  <a:cubicBezTo>
                    <a:pt x="9558" y="4435"/>
                    <a:pt x="9591" y="4441"/>
                    <a:pt x="9623" y="4441"/>
                  </a:cubicBezTo>
                  <a:cubicBezTo>
                    <a:pt x="9770" y="4441"/>
                    <a:pt x="9894" y="4333"/>
                    <a:pt x="9918" y="4188"/>
                  </a:cubicBezTo>
                  <a:cubicBezTo>
                    <a:pt x="9942" y="4044"/>
                    <a:pt x="9857" y="3903"/>
                    <a:pt x="9718" y="3857"/>
                  </a:cubicBezTo>
                  <a:cubicBezTo>
                    <a:pt x="8611" y="3487"/>
                    <a:pt x="8098" y="2773"/>
                    <a:pt x="7554" y="2016"/>
                  </a:cubicBezTo>
                  <a:cubicBezTo>
                    <a:pt x="6874" y="1071"/>
                    <a:pt x="6170" y="92"/>
                    <a:pt x="4324" y="4"/>
                  </a:cubicBezTo>
                  <a:cubicBezTo>
                    <a:pt x="4272" y="2"/>
                    <a:pt x="4221" y="0"/>
                    <a:pt x="4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8"/>
            <p:cNvSpPr/>
            <p:nvPr/>
          </p:nvSpPr>
          <p:spPr>
            <a:xfrm>
              <a:off x="3839900" y="1738050"/>
              <a:ext cx="146450" cy="204900"/>
            </a:xfrm>
            <a:custGeom>
              <a:avLst/>
              <a:gdLst/>
              <a:ahLst/>
              <a:cxnLst/>
              <a:rect l="l" t="t" r="r" b="b"/>
              <a:pathLst>
                <a:path w="5858" h="8196" extrusionOk="0">
                  <a:moveTo>
                    <a:pt x="2670" y="0"/>
                  </a:moveTo>
                  <a:cubicBezTo>
                    <a:pt x="2467" y="0"/>
                    <a:pt x="2262" y="25"/>
                    <a:pt x="2057" y="81"/>
                  </a:cubicBezTo>
                  <a:cubicBezTo>
                    <a:pt x="334" y="549"/>
                    <a:pt x="812" y="3034"/>
                    <a:pt x="1043" y="4226"/>
                  </a:cubicBezTo>
                  <a:cubicBezTo>
                    <a:pt x="1067" y="4351"/>
                    <a:pt x="1087" y="4461"/>
                    <a:pt x="1103" y="4551"/>
                  </a:cubicBezTo>
                  <a:cubicBezTo>
                    <a:pt x="1199" y="5129"/>
                    <a:pt x="535" y="6831"/>
                    <a:pt x="94" y="7769"/>
                  </a:cubicBezTo>
                  <a:cubicBezTo>
                    <a:pt x="0" y="7967"/>
                    <a:pt x="145" y="8195"/>
                    <a:pt x="366" y="8195"/>
                  </a:cubicBezTo>
                  <a:cubicBezTo>
                    <a:pt x="481" y="8195"/>
                    <a:pt x="586" y="8129"/>
                    <a:pt x="636" y="8023"/>
                  </a:cubicBezTo>
                  <a:cubicBezTo>
                    <a:pt x="760" y="7759"/>
                    <a:pt x="1851" y="5404"/>
                    <a:pt x="1694" y="4452"/>
                  </a:cubicBezTo>
                  <a:cubicBezTo>
                    <a:pt x="1678" y="4359"/>
                    <a:pt x="1655" y="4244"/>
                    <a:pt x="1630" y="4113"/>
                  </a:cubicBezTo>
                  <a:cubicBezTo>
                    <a:pt x="1435" y="3097"/>
                    <a:pt x="1027" y="983"/>
                    <a:pt x="2215" y="658"/>
                  </a:cubicBezTo>
                  <a:cubicBezTo>
                    <a:pt x="2366" y="617"/>
                    <a:pt x="2518" y="599"/>
                    <a:pt x="2671" y="599"/>
                  </a:cubicBezTo>
                  <a:cubicBezTo>
                    <a:pt x="3979" y="599"/>
                    <a:pt x="5299" y="1937"/>
                    <a:pt x="5314" y="1952"/>
                  </a:cubicBezTo>
                  <a:cubicBezTo>
                    <a:pt x="5372" y="2012"/>
                    <a:pt x="5450" y="2042"/>
                    <a:pt x="5527" y="2042"/>
                  </a:cubicBezTo>
                  <a:cubicBezTo>
                    <a:pt x="5603" y="2042"/>
                    <a:pt x="5678" y="2014"/>
                    <a:pt x="5737" y="1957"/>
                  </a:cubicBezTo>
                  <a:cubicBezTo>
                    <a:pt x="5854" y="1842"/>
                    <a:pt x="5858" y="1654"/>
                    <a:pt x="5743" y="1535"/>
                  </a:cubicBezTo>
                  <a:cubicBezTo>
                    <a:pt x="5674" y="1464"/>
                    <a:pt x="4233" y="0"/>
                    <a:pt x="2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8"/>
            <p:cNvSpPr/>
            <p:nvPr/>
          </p:nvSpPr>
          <p:spPr>
            <a:xfrm>
              <a:off x="2937450" y="2023325"/>
              <a:ext cx="289800" cy="408650"/>
            </a:xfrm>
            <a:custGeom>
              <a:avLst/>
              <a:gdLst/>
              <a:ahLst/>
              <a:cxnLst/>
              <a:rect l="l" t="t" r="r" b="b"/>
              <a:pathLst>
                <a:path w="11592" h="16346" extrusionOk="0">
                  <a:moveTo>
                    <a:pt x="7431" y="0"/>
                  </a:moveTo>
                  <a:lnTo>
                    <a:pt x="1" y="446"/>
                  </a:lnTo>
                  <a:lnTo>
                    <a:pt x="4459" y="16345"/>
                  </a:lnTo>
                  <a:lnTo>
                    <a:pt x="11591" y="1604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8"/>
            <p:cNvSpPr/>
            <p:nvPr/>
          </p:nvSpPr>
          <p:spPr>
            <a:xfrm>
              <a:off x="2928975" y="2015850"/>
              <a:ext cx="306700" cy="423625"/>
            </a:xfrm>
            <a:custGeom>
              <a:avLst/>
              <a:gdLst/>
              <a:ahLst/>
              <a:cxnLst/>
              <a:rect l="l" t="t" r="r" b="b"/>
              <a:pathLst>
                <a:path w="12268" h="16945" extrusionOk="0">
                  <a:moveTo>
                    <a:pt x="7541" y="613"/>
                  </a:moveTo>
                  <a:lnTo>
                    <a:pt x="11547" y="16064"/>
                  </a:lnTo>
                  <a:lnTo>
                    <a:pt x="5022" y="16336"/>
                  </a:lnTo>
                  <a:lnTo>
                    <a:pt x="728" y="1022"/>
                  </a:lnTo>
                  <a:lnTo>
                    <a:pt x="7541" y="613"/>
                  </a:lnTo>
                  <a:close/>
                  <a:moveTo>
                    <a:pt x="7767" y="0"/>
                  </a:moveTo>
                  <a:cubicBezTo>
                    <a:pt x="7762" y="0"/>
                    <a:pt x="7757" y="0"/>
                    <a:pt x="7752" y="1"/>
                  </a:cubicBezTo>
                  <a:lnTo>
                    <a:pt x="322" y="447"/>
                  </a:lnTo>
                  <a:cubicBezTo>
                    <a:pt x="132" y="458"/>
                    <a:pt x="1" y="642"/>
                    <a:pt x="52" y="825"/>
                  </a:cubicBezTo>
                  <a:lnTo>
                    <a:pt x="4510" y="16725"/>
                  </a:lnTo>
                  <a:cubicBezTo>
                    <a:pt x="4546" y="16855"/>
                    <a:pt x="4663" y="16944"/>
                    <a:pt x="4798" y="16944"/>
                  </a:cubicBezTo>
                  <a:cubicBezTo>
                    <a:pt x="4802" y="16944"/>
                    <a:pt x="4806" y="16944"/>
                    <a:pt x="4811" y="16943"/>
                  </a:cubicBezTo>
                  <a:lnTo>
                    <a:pt x="11943" y="16647"/>
                  </a:lnTo>
                  <a:cubicBezTo>
                    <a:pt x="12133" y="16639"/>
                    <a:pt x="12268" y="16457"/>
                    <a:pt x="12220" y="16272"/>
                  </a:cubicBezTo>
                  <a:lnTo>
                    <a:pt x="8059" y="224"/>
                  </a:lnTo>
                  <a:cubicBezTo>
                    <a:pt x="8025" y="91"/>
                    <a:pt x="7894" y="0"/>
                    <a:pt x="7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8"/>
            <p:cNvSpPr/>
            <p:nvPr/>
          </p:nvSpPr>
          <p:spPr>
            <a:xfrm>
              <a:off x="2915175" y="2155225"/>
              <a:ext cx="375225" cy="883250"/>
            </a:xfrm>
            <a:custGeom>
              <a:avLst/>
              <a:gdLst/>
              <a:ahLst/>
              <a:cxnLst/>
              <a:rect l="l" t="t" r="r" b="b"/>
              <a:pathLst>
                <a:path w="15009" h="35330" extrusionOk="0">
                  <a:moveTo>
                    <a:pt x="5638" y="1"/>
                  </a:moveTo>
                  <a:cubicBezTo>
                    <a:pt x="4093" y="1"/>
                    <a:pt x="1780" y="184"/>
                    <a:pt x="1041" y="817"/>
                  </a:cubicBezTo>
                  <a:cubicBezTo>
                    <a:pt x="1" y="1709"/>
                    <a:pt x="1785" y="5275"/>
                    <a:pt x="2081" y="6017"/>
                  </a:cubicBezTo>
                  <a:cubicBezTo>
                    <a:pt x="2378" y="6761"/>
                    <a:pt x="3865" y="14339"/>
                    <a:pt x="4459" y="16419"/>
                  </a:cubicBezTo>
                  <a:cubicBezTo>
                    <a:pt x="5053" y="18499"/>
                    <a:pt x="6539" y="33805"/>
                    <a:pt x="7430" y="35142"/>
                  </a:cubicBezTo>
                  <a:cubicBezTo>
                    <a:pt x="7517" y="35271"/>
                    <a:pt x="7657" y="35330"/>
                    <a:pt x="7841" y="35330"/>
                  </a:cubicBezTo>
                  <a:cubicBezTo>
                    <a:pt x="9553" y="35330"/>
                    <a:pt x="15008" y="30238"/>
                    <a:pt x="15008" y="30238"/>
                  </a:cubicBezTo>
                  <a:lnTo>
                    <a:pt x="12631" y="24889"/>
                  </a:lnTo>
                  <a:lnTo>
                    <a:pt x="10699" y="25929"/>
                  </a:lnTo>
                  <a:cubicBezTo>
                    <a:pt x="10699" y="25929"/>
                    <a:pt x="8322" y="18499"/>
                    <a:pt x="7281" y="15676"/>
                  </a:cubicBezTo>
                  <a:cubicBezTo>
                    <a:pt x="6242" y="12852"/>
                    <a:pt x="5944" y="11665"/>
                    <a:pt x="5944" y="11665"/>
                  </a:cubicBezTo>
                  <a:lnTo>
                    <a:pt x="5993" y="11636"/>
                  </a:lnTo>
                  <a:cubicBezTo>
                    <a:pt x="7025" y="11033"/>
                    <a:pt x="7548" y="9832"/>
                    <a:pt x="7287" y="8666"/>
                  </a:cubicBezTo>
                  <a:lnTo>
                    <a:pt x="6947" y="7153"/>
                  </a:lnTo>
                  <a:lnTo>
                    <a:pt x="6947" y="7153"/>
                  </a:lnTo>
                  <a:cubicBezTo>
                    <a:pt x="6947" y="7153"/>
                    <a:pt x="7227" y="7780"/>
                    <a:pt x="7802" y="7780"/>
                  </a:cubicBezTo>
                  <a:cubicBezTo>
                    <a:pt x="7977" y="7780"/>
                    <a:pt x="8179" y="7722"/>
                    <a:pt x="8409" y="7571"/>
                  </a:cubicBezTo>
                  <a:cubicBezTo>
                    <a:pt x="8906" y="7244"/>
                    <a:pt x="8377" y="3956"/>
                    <a:pt x="7782" y="2767"/>
                  </a:cubicBezTo>
                  <a:cubicBezTo>
                    <a:pt x="7556" y="2314"/>
                    <a:pt x="7127" y="2161"/>
                    <a:pt x="6650" y="2161"/>
                  </a:cubicBezTo>
                  <a:cubicBezTo>
                    <a:pt x="5876" y="2161"/>
                    <a:pt x="4975" y="2565"/>
                    <a:pt x="4607" y="2749"/>
                  </a:cubicBezTo>
                  <a:cubicBezTo>
                    <a:pt x="4013" y="3046"/>
                    <a:pt x="3418" y="3641"/>
                    <a:pt x="3418" y="3641"/>
                  </a:cubicBezTo>
                  <a:lnTo>
                    <a:pt x="2972" y="1857"/>
                  </a:lnTo>
                  <a:cubicBezTo>
                    <a:pt x="2972" y="1857"/>
                    <a:pt x="5202" y="1709"/>
                    <a:pt x="5648" y="1709"/>
                  </a:cubicBezTo>
                  <a:cubicBezTo>
                    <a:pt x="6093" y="1709"/>
                    <a:pt x="7728" y="222"/>
                    <a:pt x="6985" y="74"/>
                  </a:cubicBezTo>
                  <a:cubicBezTo>
                    <a:pt x="6769" y="31"/>
                    <a:pt x="6268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8"/>
            <p:cNvSpPr/>
            <p:nvPr/>
          </p:nvSpPr>
          <p:spPr>
            <a:xfrm>
              <a:off x="2912575" y="2147775"/>
              <a:ext cx="385950" cy="898175"/>
            </a:xfrm>
            <a:custGeom>
              <a:avLst/>
              <a:gdLst/>
              <a:ahLst/>
              <a:cxnLst/>
              <a:rect l="l" t="t" r="r" b="b"/>
              <a:pathLst>
                <a:path w="15438" h="35927" extrusionOk="0">
                  <a:moveTo>
                    <a:pt x="5815" y="2301"/>
                  </a:moveTo>
                  <a:lnTo>
                    <a:pt x="5815" y="2301"/>
                  </a:lnTo>
                  <a:cubicBezTo>
                    <a:pt x="5291" y="2441"/>
                    <a:pt x="4825" y="2655"/>
                    <a:pt x="4577" y="2778"/>
                  </a:cubicBezTo>
                  <a:cubicBezTo>
                    <a:pt x="4250" y="2942"/>
                    <a:pt x="3929" y="3184"/>
                    <a:pt x="3692" y="3382"/>
                  </a:cubicBezTo>
                  <a:lnTo>
                    <a:pt x="3454" y="2430"/>
                  </a:lnTo>
                  <a:cubicBezTo>
                    <a:pt x="4100" y="2388"/>
                    <a:pt x="5427" y="2305"/>
                    <a:pt x="5752" y="2305"/>
                  </a:cubicBezTo>
                  <a:cubicBezTo>
                    <a:pt x="5773" y="2305"/>
                    <a:pt x="5793" y="2304"/>
                    <a:pt x="5815" y="2301"/>
                  </a:cubicBezTo>
                  <a:close/>
                  <a:moveTo>
                    <a:pt x="5740" y="596"/>
                  </a:moveTo>
                  <a:cubicBezTo>
                    <a:pt x="6267" y="596"/>
                    <a:pt x="6704" y="617"/>
                    <a:pt x="6953" y="653"/>
                  </a:cubicBezTo>
                  <a:cubicBezTo>
                    <a:pt x="6792" y="990"/>
                    <a:pt x="5993" y="1674"/>
                    <a:pt x="5752" y="1706"/>
                  </a:cubicBezTo>
                  <a:cubicBezTo>
                    <a:pt x="5301" y="1706"/>
                    <a:pt x="3149" y="1849"/>
                    <a:pt x="3058" y="1855"/>
                  </a:cubicBezTo>
                  <a:cubicBezTo>
                    <a:pt x="2872" y="1867"/>
                    <a:pt x="2741" y="2045"/>
                    <a:pt x="2788" y="2227"/>
                  </a:cubicBezTo>
                  <a:lnTo>
                    <a:pt x="3234" y="4010"/>
                  </a:lnTo>
                  <a:cubicBezTo>
                    <a:pt x="3269" y="4153"/>
                    <a:pt x="3395" y="4237"/>
                    <a:pt x="3524" y="4237"/>
                  </a:cubicBezTo>
                  <a:cubicBezTo>
                    <a:pt x="3599" y="4237"/>
                    <a:pt x="3675" y="4209"/>
                    <a:pt x="3735" y="4149"/>
                  </a:cubicBezTo>
                  <a:cubicBezTo>
                    <a:pt x="3740" y="4144"/>
                    <a:pt x="4301" y="3586"/>
                    <a:pt x="4847" y="3313"/>
                  </a:cubicBezTo>
                  <a:cubicBezTo>
                    <a:pt x="5096" y="3188"/>
                    <a:pt x="6015" y="2757"/>
                    <a:pt x="6749" y="2757"/>
                  </a:cubicBezTo>
                  <a:cubicBezTo>
                    <a:pt x="7126" y="2757"/>
                    <a:pt x="7455" y="2871"/>
                    <a:pt x="7619" y="3199"/>
                  </a:cubicBezTo>
                  <a:cubicBezTo>
                    <a:pt x="8202" y="4364"/>
                    <a:pt x="8608" y="7259"/>
                    <a:pt x="8349" y="7617"/>
                  </a:cubicBezTo>
                  <a:cubicBezTo>
                    <a:pt x="8188" y="7724"/>
                    <a:pt x="8040" y="7778"/>
                    <a:pt x="7906" y="7778"/>
                  </a:cubicBezTo>
                  <a:cubicBezTo>
                    <a:pt x="7862" y="7778"/>
                    <a:pt x="7820" y="7772"/>
                    <a:pt x="7779" y="7760"/>
                  </a:cubicBezTo>
                  <a:cubicBezTo>
                    <a:pt x="7489" y="7677"/>
                    <a:pt x="7326" y="7330"/>
                    <a:pt x="7325" y="7328"/>
                  </a:cubicBezTo>
                  <a:cubicBezTo>
                    <a:pt x="7276" y="7217"/>
                    <a:pt x="7167" y="7150"/>
                    <a:pt x="7052" y="7150"/>
                  </a:cubicBezTo>
                  <a:cubicBezTo>
                    <a:pt x="7021" y="7150"/>
                    <a:pt x="6989" y="7155"/>
                    <a:pt x="6958" y="7165"/>
                  </a:cubicBezTo>
                  <a:cubicBezTo>
                    <a:pt x="6810" y="7214"/>
                    <a:pt x="6726" y="7365"/>
                    <a:pt x="6760" y="7516"/>
                  </a:cubicBezTo>
                  <a:lnTo>
                    <a:pt x="7099" y="9029"/>
                  </a:lnTo>
                  <a:cubicBezTo>
                    <a:pt x="7333" y="10072"/>
                    <a:pt x="6870" y="11136"/>
                    <a:pt x="5898" y="11703"/>
                  </a:cubicBezTo>
                  <a:cubicBezTo>
                    <a:pt x="5782" y="11770"/>
                    <a:pt x="5726" y="11905"/>
                    <a:pt x="5757" y="12035"/>
                  </a:cubicBezTo>
                  <a:cubicBezTo>
                    <a:pt x="5770" y="12084"/>
                    <a:pt x="6071" y="13271"/>
                    <a:pt x="7105" y="16078"/>
                  </a:cubicBezTo>
                  <a:cubicBezTo>
                    <a:pt x="8131" y="18863"/>
                    <a:pt x="10494" y="26244"/>
                    <a:pt x="10517" y="26318"/>
                  </a:cubicBezTo>
                  <a:cubicBezTo>
                    <a:pt x="10545" y="26403"/>
                    <a:pt x="10608" y="26472"/>
                    <a:pt x="10691" y="26504"/>
                  </a:cubicBezTo>
                  <a:cubicBezTo>
                    <a:pt x="10727" y="26519"/>
                    <a:pt x="10765" y="26526"/>
                    <a:pt x="10803" y="26526"/>
                  </a:cubicBezTo>
                  <a:cubicBezTo>
                    <a:pt x="10852" y="26526"/>
                    <a:pt x="10900" y="26514"/>
                    <a:pt x="10945" y="26491"/>
                  </a:cubicBezTo>
                  <a:lnTo>
                    <a:pt x="12592" y="25604"/>
                  </a:lnTo>
                  <a:lnTo>
                    <a:pt x="14752" y="30463"/>
                  </a:lnTo>
                  <a:cubicBezTo>
                    <a:pt x="12633" y="32420"/>
                    <a:pt x="9111" y="35330"/>
                    <a:pt x="7970" y="35330"/>
                  </a:cubicBezTo>
                  <a:cubicBezTo>
                    <a:pt x="7943" y="35330"/>
                    <a:pt x="7917" y="35328"/>
                    <a:pt x="7892" y="35325"/>
                  </a:cubicBezTo>
                  <a:cubicBezTo>
                    <a:pt x="7812" y="35315"/>
                    <a:pt x="7792" y="35287"/>
                    <a:pt x="7783" y="35274"/>
                  </a:cubicBezTo>
                  <a:cubicBezTo>
                    <a:pt x="7289" y="34533"/>
                    <a:pt x="6494" y="28356"/>
                    <a:pt x="5913" y="23846"/>
                  </a:cubicBezTo>
                  <a:cubicBezTo>
                    <a:pt x="5474" y="20438"/>
                    <a:pt x="5096" y="17493"/>
                    <a:pt x="4850" y="16634"/>
                  </a:cubicBezTo>
                  <a:cubicBezTo>
                    <a:pt x="4550" y="15586"/>
                    <a:pt x="4007" y="13061"/>
                    <a:pt x="3529" y="10834"/>
                  </a:cubicBezTo>
                  <a:cubicBezTo>
                    <a:pt x="2962" y="8194"/>
                    <a:pt x="2607" y="6567"/>
                    <a:pt x="2463" y="6205"/>
                  </a:cubicBezTo>
                  <a:cubicBezTo>
                    <a:pt x="2424" y="6107"/>
                    <a:pt x="2360" y="5964"/>
                    <a:pt x="2282" y="5785"/>
                  </a:cubicBezTo>
                  <a:cubicBezTo>
                    <a:pt x="1866" y="4843"/>
                    <a:pt x="600" y="1975"/>
                    <a:pt x="1339" y="1341"/>
                  </a:cubicBezTo>
                  <a:cubicBezTo>
                    <a:pt x="2000" y="776"/>
                    <a:pt x="4236" y="596"/>
                    <a:pt x="5740" y="596"/>
                  </a:cubicBezTo>
                  <a:close/>
                  <a:moveTo>
                    <a:pt x="5719" y="1"/>
                  </a:moveTo>
                  <a:cubicBezTo>
                    <a:pt x="4129" y="1"/>
                    <a:pt x="1764" y="189"/>
                    <a:pt x="950" y="887"/>
                  </a:cubicBezTo>
                  <a:cubicBezTo>
                    <a:pt x="0" y="1700"/>
                    <a:pt x="814" y="3941"/>
                    <a:pt x="1734" y="6026"/>
                  </a:cubicBezTo>
                  <a:cubicBezTo>
                    <a:pt x="1809" y="6197"/>
                    <a:pt x="1869" y="6334"/>
                    <a:pt x="1907" y="6426"/>
                  </a:cubicBezTo>
                  <a:cubicBezTo>
                    <a:pt x="2043" y="6768"/>
                    <a:pt x="2500" y="8898"/>
                    <a:pt x="2944" y="10959"/>
                  </a:cubicBezTo>
                  <a:cubicBezTo>
                    <a:pt x="3447" y="13305"/>
                    <a:pt x="3969" y="15731"/>
                    <a:pt x="4274" y="16798"/>
                  </a:cubicBezTo>
                  <a:cubicBezTo>
                    <a:pt x="4507" y="17615"/>
                    <a:pt x="4902" y="20679"/>
                    <a:pt x="5319" y="23922"/>
                  </a:cubicBezTo>
                  <a:cubicBezTo>
                    <a:pt x="6135" y="30260"/>
                    <a:pt x="6755" y="34810"/>
                    <a:pt x="7284" y="35605"/>
                  </a:cubicBezTo>
                  <a:cubicBezTo>
                    <a:pt x="7368" y="35731"/>
                    <a:pt x="7529" y="35886"/>
                    <a:pt x="7822" y="35921"/>
                  </a:cubicBezTo>
                  <a:cubicBezTo>
                    <a:pt x="7858" y="35924"/>
                    <a:pt x="7893" y="35925"/>
                    <a:pt x="7928" y="35926"/>
                  </a:cubicBezTo>
                  <a:cubicBezTo>
                    <a:pt x="9723" y="35926"/>
                    <a:pt x="14739" y="31293"/>
                    <a:pt x="15316" y="30754"/>
                  </a:cubicBezTo>
                  <a:cubicBezTo>
                    <a:pt x="15410" y="30667"/>
                    <a:pt x="15437" y="30530"/>
                    <a:pt x="15386" y="30414"/>
                  </a:cubicBezTo>
                  <a:lnTo>
                    <a:pt x="13007" y="25063"/>
                  </a:lnTo>
                  <a:cubicBezTo>
                    <a:pt x="12957" y="24952"/>
                    <a:pt x="12847" y="24886"/>
                    <a:pt x="12733" y="24886"/>
                  </a:cubicBezTo>
                  <a:cubicBezTo>
                    <a:pt x="12686" y="24886"/>
                    <a:pt x="12637" y="24897"/>
                    <a:pt x="12592" y="24922"/>
                  </a:cubicBezTo>
                  <a:lnTo>
                    <a:pt x="10978" y="25792"/>
                  </a:lnTo>
                  <a:cubicBezTo>
                    <a:pt x="10497" y="24296"/>
                    <a:pt x="8568" y="18319"/>
                    <a:pt x="7666" y="15870"/>
                  </a:cubicBezTo>
                  <a:cubicBezTo>
                    <a:pt x="6886" y="13752"/>
                    <a:pt x="6524" y="12552"/>
                    <a:pt x="6395" y="12099"/>
                  </a:cubicBezTo>
                  <a:cubicBezTo>
                    <a:pt x="7451" y="11404"/>
                    <a:pt x="7963" y="10128"/>
                    <a:pt x="7683" y="8897"/>
                  </a:cubicBezTo>
                  <a:lnTo>
                    <a:pt x="7553" y="8317"/>
                  </a:lnTo>
                  <a:lnTo>
                    <a:pt x="7553" y="8317"/>
                  </a:lnTo>
                  <a:cubicBezTo>
                    <a:pt x="7571" y="8323"/>
                    <a:pt x="7589" y="8329"/>
                    <a:pt x="7607" y="8335"/>
                  </a:cubicBezTo>
                  <a:cubicBezTo>
                    <a:pt x="7706" y="8363"/>
                    <a:pt x="7806" y="8377"/>
                    <a:pt x="7907" y="8377"/>
                  </a:cubicBezTo>
                  <a:cubicBezTo>
                    <a:pt x="8157" y="8377"/>
                    <a:pt x="8414" y="8291"/>
                    <a:pt x="8677" y="8117"/>
                  </a:cubicBezTo>
                  <a:cubicBezTo>
                    <a:pt x="9443" y="7614"/>
                    <a:pt x="8689" y="4002"/>
                    <a:pt x="8153" y="2931"/>
                  </a:cubicBezTo>
                  <a:cubicBezTo>
                    <a:pt x="7864" y="2351"/>
                    <a:pt x="7334" y="2160"/>
                    <a:pt x="6762" y="2160"/>
                  </a:cubicBezTo>
                  <a:cubicBezTo>
                    <a:pt x="6496" y="2160"/>
                    <a:pt x="6220" y="2202"/>
                    <a:pt x="5955" y="2265"/>
                  </a:cubicBezTo>
                  <a:cubicBezTo>
                    <a:pt x="6537" y="2064"/>
                    <a:pt x="7522" y="1162"/>
                    <a:pt x="7575" y="623"/>
                  </a:cubicBezTo>
                  <a:cubicBezTo>
                    <a:pt x="7602" y="349"/>
                    <a:pt x="7435" y="136"/>
                    <a:pt x="7146" y="78"/>
                  </a:cubicBezTo>
                  <a:cubicBezTo>
                    <a:pt x="6928" y="34"/>
                    <a:pt x="6393" y="1"/>
                    <a:pt x="5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8"/>
            <p:cNvSpPr/>
            <p:nvPr/>
          </p:nvSpPr>
          <p:spPr>
            <a:xfrm>
              <a:off x="3002950" y="2230950"/>
              <a:ext cx="117550" cy="50550"/>
            </a:xfrm>
            <a:custGeom>
              <a:avLst/>
              <a:gdLst/>
              <a:ahLst/>
              <a:cxnLst/>
              <a:rect l="l" t="t" r="r" b="b"/>
              <a:pathLst>
                <a:path w="4702" h="2022" extrusionOk="0">
                  <a:moveTo>
                    <a:pt x="3775" y="1"/>
                  </a:moveTo>
                  <a:cubicBezTo>
                    <a:pt x="1993" y="1"/>
                    <a:pt x="293" y="1426"/>
                    <a:pt x="214" y="1494"/>
                  </a:cubicBezTo>
                  <a:cubicBezTo>
                    <a:pt x="1" y="1674"/>
                    <a:pt x="129" y="2021"/>
                    <a:pt x="408" y="2021"/>
                  </a:cubicBezTo>
                  <a:cubicBezTo>
                    <a:pt x="479" y="2021"/>
                    <a:pt x="547" y="1996"/>
                    <a:pt x="602" y="1950"/>
                  </a:cubicBezTo>
                  <a:cubicBezTo>
                    <a:pt x="619" y="1935"/>
                    <a:pt x="2207" y="599"/>
                    <a:pt x="3771" y="599"/>
                  </a:cubicBezTo>
                  <a:cubicBezTo>
                    <a:pt x="3952" y="599"/>
                    <a:pt x="4133" y="617"/>
                    <a:pt x="4311" y="657"/>
                  </a:cubicBezTo>
                  <a:cubicBezTo>
                    <a:pt x="4332" y="662"/>
                    <a:pt x="4354" y="664"/>
                    <a:pt x="4375" y="664"/>
                  </a:cubicBezTo>
                  <a:cubicBezTo>
                    <a:pt x="4511" y="664"/>
                    <a:pt x="4635" y="569"/>
                    <a:pt x="4666" y="430"/>
                  </a:cubicBezTo>
                  <a:cubicBezTo>
                    <a:pt x="4701" y="269"/>
                    <a:pt x="4600" y="109"/>
                    <a:pt x="4440" y="72"/>
                  </a:cubicBezTo>
                  <a:cubicBezTo>
                    <a:pt x="4219" y="23"/>
                    <a:pt x="3996" y="1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8"/>
            <p:cNvSpPr/>
            <p:nvPr/>
          </p:nvSpPr>
          <p:spPr>
            <a:xfrm>
              <a:off x="3018825" y="2274225"/>
              <a:ext cx="103900" cy="51650"/>
            </a:xfrm>
            <a:custGeom>
              <a:avLst/>
              <a:gdLst/>
              <a:ahLst/>
              <a:cxnLst/>
              <a:rect l="l" t="t" r="r" b="b"/>
              <a:pathLst>
                <a:path w="4156" h="2066" extrusionOk="0">
                  <a:moveTo>
                    <a:pt x="3667" y="1"/>
                  </a:moveTo>
                  <a:cubicBezTo>
                    <a:pt x="1666" y="1"/>
                    <a:pt x="242" y="1496"/>
                    <a:pt x="180" y="1562"/>
                  </a:cubicBezTo>
                  <a:cubicBezTo>
                    <a:pt x="1" y="1753"/>
                    <a:pt x="137" y="2065"/>
                    <a:pt x="397" y="2065"/>
                  </a:cubicBezTo>
                  <a:cubicBezTo>
                    <a:pt x="398" y="2065"/>
                    <a:pt x="398" y="2065"/>
                    <a:pt x="399" y="2065"/>
                  </a:cubicBezTo>
                  <a:cubicBezTo>
                    <a:pt x="482" y="2065"/>
                    <a:pt x="562" y="2031"/>
                    <a:pt x="618" y="1970"/>
                  </a:cubicBezTo>
                  <a:cubicBezTo>
                    <a:pt x="631" y="1956"/>
                    <a:pt x="1909" y="598"/>
                    <a:pt x="3646" y="598"/>
                  </a:cubicBezTo>
                  <a:cubicBezTo>
                    <a:pt x="3706" y="598"/>
                    <a:pt x="3768" y="600"/>
                    <a:pt x="3830" y="604"/>
                  </a:cubicBezTo>
                  <a:cubicBezTo>
                    <a:pt x="3836" y="604"/>
                    <a:pt x="3842" y="604"/>
                    <a:pt x="3848" y="604"/>
                  </a:cubicBezTo>
                  <a:cubicBezTo>
                    <a:pt x="4005" y="604"/>
                    <a:pt x="4138" y="480"/>
                    <a:pt x="4146" y="320"/>
                  </a:cubicBezTo>
                  <a:cubicBezTo>
                    <a:pt x="4155" y="155"/>
                    <a:pt x="4027" y="13"/>
                    <a:pt x="3860" y="5"/>
                  </a:cubicBezTo>
                  <a:cubicBezTo>
                    <a:pt x="3795" y="2"/>
                    <a:pt x="3731" y="1"/>
                    <a:pt x="3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8"/>
            <p:cNvSpPr/>
            <p:nvPr/>
          </p:nvSpPr>
          <p:spPr>
            <a:xfrm>
              <a:off x="3216075" y="2299325"/>
              <a:ext cx="478950" cy="756750"/>
            </a:xfrm>
            <a:custGeom>
              <a:avLst/>
              <a:gdLst/>
              <a:ahLst/>
              <a:cxnLst/>
              <a:rect l="l" t="t" r="r" b="b"/>
              <a:pathLst>
                <a:path w="19158" h="30270" extrusionOk="0">
                  <a:moveTo>
                    <a:pt x="16533" y="0"/>
                  </a:moveTo>
                  <a:cubicBezTo>
                    <a:pt x="16499" y="0"/>
                    <a:pt x="16464" y="1"/>
                    <a:pt x="16428" y="2"/>
                  </a:cubicBezTo>
                  <a:cubicBezTo>
                    <a:pt x="16428" y="2"/>
                    <a:pt x="13670" y="2630"/>
                    <a:pt x="12483" y="4860"/>
                  </a:cubicBezTo>
                  <a:cubicBezTo>
                    <a:pt x="11294" y="7088"/>
                    <a:pt x="1" y="19125"/>
                    <a:pt x="1" y="19125"/>
                  </a:cubicBezTo>
                  <a:lnTo>
                    <a:pt x="3269" y="30269"/>
                  </a:lnTo>
                  <a:lnTo>
                    <a:pt x="11294" y="23434"/>
                  </a:lnTo>
                  <a:cubicBezTo>
                    <a:pt x="11294" y="23434"/>
                    <a:pt x="15751" y="14816"/>
                    <a:pt x="16940" y="9318"/>
                  </a:cubicBezTo>
                  <a:cubicBezTo>
                    <a:pt x="18113" y="3891"/>
                    <a:pt x="19158" y="0"/>
                    <a:pt x="16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8"/>
            <p:cNvSpPr/>
            <p:nvPr/>
          </p:nvSpPr>
          <p:spPr>
            <a:xfrm>
              <a:off x="3208175" y="2291850"/>
              <a:ext cx="481875" cy="771725"/>
            </a:xfrm>
            <a:custGeom>
              <a:avLst/>
              <a:gdLst/>
              <a:ahLst/>
              <a:cxnLst/>
              <a:rect l="l" t="t" r="r" b="b"/>
              <a:pathLst>
                <a:path w="19275" h="30869" extrusionOk="0">
                  <a:moveTo>
                    <a:pt x="16867" y="599"/>
                  </a:moveTo>
                  <a:cubicBezTo>
                    <a:pt x="17294" y="602"/>
                    <a:pt x="17602" y="724"/>
                    <a:pt x="17808" y="969"/>
                  </a:cubicBezTo>
                  <a:cubicBezTo>
                    <a:pt x="18626" y="1948"/>
                    <a:pt x="17998" y="4821"/>
                    <a:pt x="17201" y="8457"/>
                  </a:cubicBezTo>
                  <a:lnTo>
                    <a:pt x="16963" y="9554"/>
                  </a:lnTo>
                  <a:cubicBezTo>
                    <a:pt x="15844" y="14729"/>
                    <a:pt x="11741" y="22816"/>
                    <a:pt x="11370" y="23543"/>
                  </a:cubicBezTo>
                  <a:lnTo>
                    <a:pt x="3742" y="30041"/>
                  </a:lnTo>
                  <a:lnTo>
                    <a:pt x="652" y="19504"/>
                  </a:lnTo>
                  <a:cubicBezTo>
                    <a:pt x="1921" y="18149"/>
                    <a:pt x="11921" y="7440"/>
                    <a:pt x="13062" y="5300"/>
                  </a:cubicBezTo>
                  <a:cubicBezTo>
                    <a:pt x="14100" y="3354"/>
                    <a:pt x="16400" y="1055"/>
                    <a:pt x="16867" y="599"/>
                  </a:cubicBezTo>
                  <a:close/>
                  <a:moveTo>
                    <a:pt x="16838" y="1"/>
                  </a:moveTo>
                  <a:cubicBezTo>
                    <a:pt x="16803" y="1"/>
                    <a:pt x="16768" y="1"/>
                    <a:pt x="16733" y="3"/>
                  </a:cubicBezTo>
                  <a:cubicBezTo>
                    <a:pt x="16661" y="5"/>
                    <a:pt x="16591" y="34"/>
                    <a:pt x="16537" y="84"/>
                  </a:cubicBezTo>
                  <a:cubicBezTo>
                    <a:pt x="16424" y="194"/>
                    <a:pt x="13732" y="2772"/>
                    <a:pt x="12534" y="5017"/>
                  </a:cubicBezTo>
                  <a:cubicBezTo>
                    <a:pt x="11378" y="7186"/>
                    <a:pt x="212" y="19099"/>
                    <a:pt x="98" y="19219"/>
                  </a:cubicBezTo>
                  <a:cubicBezTo>
                    <a:pt x="26" y="19296"/>
                    <a:pt x="0" y="19407"/>
                    <a:pt x="29" y="19508"/>
                  </a:cubicBezTo>
                  <a:lnTo>
                    <a:pt x="3298" y="30652"/>
                  </a:lnTo>
                  <a:cubicBezTo>
                    <a:pt x="3327" y="30749"/>
                    <a:pt x="3403" y="30826"/>
                    <a:pt x="3500" y="30856"/>
                  </a:cubicBezTo>
                  <a:cubicBezTo>
                    <a:pt x="3527" y="30864"/>
                    <a:pt x="3557" y="30867"/>
                    <a:pt x="3586" y="30868"/>
                  </a:cubicBezTo>
                  <a:cubicBezTo>
                    <a:pt x="3657" y="30868"/>
                    <a:pt x="3726" y="30842"/>
                    <a:pt x="3781" y="30796"/>
                  </a:cubicBezTo>
                  <a:lnTo>
                    <a:pt x="11804" y="23961"/>
                  </a:lnTo>
                  <a:cubicBezTo>
                    <a:pt x="11834" y="23935"/>
                    <a:pt x="11859" y="23904"/>
                    <a:pt x="11876" y="23870"/>
                  </a:cubicBezTo>
                  <a:cubicBezTo>
                    <a:pt x="11922" y="23783"/>
                    <a:pt x="16365" y="15153"/>
                    <a:pt x="17550" y="9679"/>
                  </a:cubicBezTo>
                  <a:lnTo>
                    <a:pt x="17787" y="8585"/>
                  </a:lnTo>
                  <a:cubicBezTo>
                    <a:pt x="18652" y="4641"/>
                    <a:pt x="19275" y="1790"/>
                    <a:pt x="18267" y="585"/>
                  </a:cubicBezTo>
                  <a:cubicBezTo>
                    <a:pt x="17941" y="195"/>
                    <a:pt x="17463" y="1"/>
                    <a:pt x="1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8"/>
            <p:cNvSpPr/>
            <p:nvPr/>
          </p:nvSpPr>
          <p:spPr>
            <a:xfrm>
              <a:off x="3209550" y="2295475"/>
              <a:ext cx="1092150" cy="1256525"/>
            </a:xfrm>
            <a:custGeom>
              <a:avLst/>
              <a:gdLst/>
              <a:ahLst/>
              <a:cxnLst/>
              <a:rect l="l" t="t" r="r" b="b"/>
              <a:pathLst>
                <a:path w="43686" h="50261" extrusionOk="0">
                  <a:moveTo>
                    <a:pt x="17438" y="0"/>
                  </a:moveTo>
                  <a:cubicBezTo>
                    <a:pt x="17058" y="0"/>
                    <a:pt x="16798" y="47"/>
                    <a:pt x="16689" y="156"/>
                  </a:cubicBezTo>
                  <a:cubicBezTo>
                    <a:pt x="16073" y="773"/>
                    <a:pt x="12201" y="20135"/>
                    <a:pt x="8430" y="27893"/>
                  </a:cubicBezTo>
                  <a:cubicBezTo>
                    <a:pt x="3439" y="38162"/>
                    <a:pt x="0" y="43603"/>
                    <a:pt x="0" y="43603"/>
                  </a:cubicBezTo>
                  <a:cubicBezTo>
                    <a:pt x="0" y="43603"/>
                    <a:pt x="2953" y="42279"/>
                    <a:pt x="7244" y="42279"/>
                  </a:cubicBezTo>
                  <a:cubicBezTo>
                    <a:pt x="8371" y="42279"/>
                    <a:pt x="9590" y="42370"/>
                    <a:pt x="10873" y="42601"/>
                  </a:cubicBezTo>
                  <a:cubicBezTo>
                    <a:pt x="17036" y="43711"/>
                    <a:pt x="26627" y="50260"/>
                    <a:pt x="26627" y="50260"/>
                  </a:cubicBezTo>
                  <a:cubicBezTo>
                    <a:pt x="26627" y="50260"/>
                    <a:pt x="31236" y="40343"/>
                    <a:pt x="36167" y="30358"/>
                  </a:cubicBezTo>
                  <a:cubicBezTo>
                    <a:pt x="41098" y="20372"/>
                    <a:pt x="43686" y="5457"/>
                    <a:pt x="43686" y="4594"/>
                  </a:cubicBezTo>
                  <a:cubicBezTo>
                    <a:pt x="43686" y="3796"/>
                    <a:pt x="42311" y="3101"/>
                    <a:pt x="41520" y="3101"/>
                  </a:cubicBezTo>
                  <a:cubicBezTo>
                    <a:pt x="41457" y="3101"/>
                    <a:pt x="41398" y="3105"/>
                    <a:pt x="41343" y="3114"/>
                  </a:cubicBezTo>
                  <a:cubicBezTo>
                    <a:pt x="41343" y="3114"/>
                    <a:pt x="32591" y="2375"/>
                    <a:pt x="27660" y="1636"/>
                  </a:cubicBezTo>
                  <a:cubicBezTo>
                    <a:pt x="23601" y="1027"/>
                    <a:pt x="19208" y="0"/>
                    <a:pt x="17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8"/>
            <p:cNvSpPr/>
            <p:nvPr/>
          </p:nvSpPr>
          <p:spPr>
            <a:xfrm>
              <a:off x="3199875" y="2288000"/>
              <a:ext cx="1109325" cy="1271475"/>
            </a:xfrm>
            <a:custGeom>
              <a:avLst/>
              <a:gdLst/>
              <a:ahLst/>
              <a:cxnLst/>
              <a:rect l="l" t="t" r="r" b="b"/>
              <a:pathLst>
                <a:path w="44373" h="50859" extrusionOk="0">
                  <a:moveTo>
                    <a:pt x="17775" y="591"/>
                  </a:moveTo>
                  <a:cubicBezTo>
                    <a:pt x="18817" y="591"/>
                    <a:pt x="21202" y="1030"/>
                    <a:pt x="23193" y="1398"/>
                  </a:cubicBezTo>
                  <a:cubicBezTo>
                    <a:pt x="24691" y="1675"/>
                    <a:pt x="26389" y="1989"/>
                    <a:pt x="28003" y="2231"/>
                  </a:cubicBezTo>
                  <a:cubicBezTo>
                    <a:pt x="32887" y="2963"/>
                    <a:pt x="41618" y="3705"/>
                    <a:pt x="41705" y="3712"/>
                  </a:cubicBezTo>
                  <a:cubicBezTo>
                    <a:pt x="41714" y="3713"/>
                    <a:pt x="41723" y="3713"/>
                    <a:pt x="41732" y="3713"/>
                  </a:cubicBezTo>
                  <a:cubicBezTo>
                    <a:pt x="41748" y="3713"/>
                    <a:pt x="41764" y="3712"/>
                    <a:pt x="41780" y="3710"/>
                  </a:cubicBezTo>
                  <a:cubicBezTo>
                    <a:pt x="41817" y="3704"/>
                    <a:pt x="41859" y="3701"/>
                    <a:pt x="41904" y="3701"/>
                  </a:cubicBezTo>
                  <a:cubicBezTo>
                    <a:pt x="42299" y="3701"/>
                    <a:pt x="42968" y="3931"/>
                    <a:pt x="43406" y="4301"/>
                  </a:cubicBezTo>
                  <a:cubicBezTo>
                    <a:pt x="43643" y="4502"/>
                    <a:pt x="43773" y="4712"/>
                    <a:pt x="43773" y="4893"/>
                  </a:cubicBezTo>
                  <a:cubicBezTo>
                    <a:pt x="43773" y="5885"/>
                    <a:pt x="41107" y="20760"/>
                    <a:pt x="36285" y="30524"/>
                  </a:cubicBezTo>
                  <a:cubicBezTo>
                    <a:pt x="31899" y="39407"/>
                    <a:pt x="27720" y="48337"/>
                    <a:pt x="26890" y="50115"/>
                  </a:cubicBezTo>
                  <a:cubicBezTo>
                    <a:pt x="25208" y="48993"/>
                    <a:pt x="16938" y="43619"/>
                    <a:pt x="11312" y="42606"/>
                  </a:cubicBezTo>
                  <a:cubicBezTo>
                    <a:pt x="10094" y="42386"/>
                    <a:pt x="8858" y="42275"/>
                    <a:pt x="7620" y="42275"/>
                  </a:cubicBezTo>
                  <a:cubicBezTo>
                    <a:pt x="7614" y="42275"/>
                    <a:pt x="7608" y="42275"/>
                    <a:pt x="7601" y="42276"/>
                  </a:cubicBezTo>
                  <a:lnTo>
                    <a:pt x="7601" y="42274"/>
                  </a:lnTo>
                  <a:cubicBezTo>
                    <a:pt x="4611" y="42274"/>
                    <a:pt x="2277" y="42909"/>
                    <a:pt x="1099" y="43312"/>
                  </a:cubicBezTo>
                  <a:cubicBezTo>
                    <a:pt x="2199" y="41483"/>
                    <a:pt x="5184" y="36352"/>
                    <a:pt x="9087" y="28323"/>
                  </a:cubicBezTo>
                  <a:cubicBezTo>
                    <a:pt x="11613" y="23125"/>
                    <a:pt x="14125" y="12987"/>
                    <a:pt x="15787" y="6279"/>
                  </a:cubicBezTo>
                  <a:cubicBezTo>
                    <a:pt x="16468" y="3531"/>
                    <a:pt x="17111" y="936"/>
                    <a:pt x="17285" y="670"/>
                  </a:cubicBezTo>
                  <a:cubicBezTo>
                    <a:pt x="17359" y="615"/>
                    <a:pt x="17530" y="591"/>
                    <a:pt x="17775" y="591"/>
                  </a:cubicBezTo>
                  <a:close/>
                  <a:moveTo>
                    <a:pt x="17835" y="0"/>
                  </a:moveTo>
                  <a:cubicBezTo>
                    <a:pt x="17334" y="0"/>
                    <a:pt x="17029" y="79"/>
                    <a:pt x="16865" y="244"/>
                  </a:cubicBezTo>
                  <a:cubicBezTo>
                    <a:pt x="16626" y="482"/>
                    <a:pt x="16317" y="1648"/>
                    <a:pt x="15205" y="6134"/>
                  </a:cubicBezTo>
                  <a:cubicBezTo>
                    <a:pt x="13650" y="12412"/>
                    <a:pt x="11047" y="22920"/>
                    <a:pt x="8548" y="28061"/>
                  </a:cubicBezTo>
                  <a:cubicBezTo>
                    <a:pt x="3622" y="38193"/>
                    <a:pt x="168" y="43688"/>
                    <a:pt x="134" y="43743"/>
                  </a:cubicBezTo>
                  <a:cubicBezTo>
                    <a:pt x="0" y="43954"/>
                    <a:pt x="167" y="44202"/>
                    <a:pt x="385" y="44202"/>
                  </a:cubicBezTo>
                  <a:cubicBezTo>
                    <a:pt x="425" y="44202"/>
                    <a:pt x="467" y="44194"/>
                    <a:pt x="510" y="44175"/>
                  </a:cubicBezTo>
                  <a:cubicBezTo>
                    <a:pt x="546" y="44159"/>
                    <a:pt x="3460" y="42880"/>
                    <a:pt x="7647" y="42880"/>
                  </a:cubicBezTo>
                  <a:cubicBezTo>
                    <a:pt x="8754" y="42880"/>
                    <a:pt x="9951" y="42969"/>
                    <a:pt x="11206" y="43195"/>
                  </a:cubicBezTo>
                  <a:cubicBezTo>
                    <a:pt x="17236" y="44280"/>
                    <a:pt x="26749" y="50740"/>
                    <a:pt x="26844" y="50806"/>
                  </a:cubicBezTo>
                  <a:cubicBezTo>
                    <a:pt x="26894" y="50840"/>
                    <a:pt x="26953" y="50858"/>
                    <a:pt x="27013" y="50858"/>
                  </a:cubicBezTo>
                  <a:cubicBezTo>
                    <a:pt x="27040" y="50858"/>
                    <a:pt x="27067" y="50855"/>
                    <a:pt x="27092" y="50848"/>
                  </a:cubicBezTo>
                  <a:cubicBezTo>
                    <a:pt x="27177" y="50824"/>
                    <a:pt x="27247" y="50765"/>
                    <a:pt x="27285" y="50685"/>
                  </a:cubicBezTo>
                  <a:cubicBezTo>
                    <a:pt x="27331" y="50587"/>
                    <a:pt x="31949" y="40658"/>
                    <a:pt x="36822" y="30790"/>
                  </a:cubicBezTo>
                  <a:cubicBezTo>
                    <a:pt x="41684" y="20944"/>
                    <a:pt x="44373" y="5899"/>
                    <a:pt x="44373" y="4893"/>
                  </a:cubicBezTo>
                  <a:cubicBezTo>
                    <a:pt x="44373" y="4528"/>
                    <a:pt x="44173" y="4166"/>
                    <a:pt x="43794" y="3844"/>
                  </a:cubicBezTo>
                  <a:cubicBezTo>
                    <a:pt x="43279" y="3409"/>
                    <a:pt x="42488" y="3102"/>
                    <a:pt x="41910" y="3102"/>
                  </a:cubicBezTo>
                  <a:cubicBezTo>
                    <a:pt x="41844" y="3102"/>
                    <a:pt x="41781" y="3105"/>
                    <a:pt x="41721" y="3114"/>
                  </a:cubicBezTo>
                  <a:cubicBezTo>
                    <a:pt x="41116" y="3062"/>
                    <a:pt x="32802" y="2346"/>
                    <a:pt x="28092" y="1639"/>
                  </a:cubicBezTo>
                  <a:cubicBezTo>
                    <a:pt x="26488" y="1399"/>
                    <a:pt x="24795" y="1085"/>
                    <a:pt x="23302" y="809"/>
                  </a:cubicBezTo>
                  <a:cubicBezTo>
                    <a:pt x="20483" y="288"/>
                    <a:pt x="18796" y="0"/>
                    <a:pt x="17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8"/>
            <p:cNvSpPr/>
            <p:nvPr/>
          </p:nvSpPr>
          <p:spPr>
            <a:xfrm>
              <a:off x="3836325" y="2331375"/>
              <a:ext cx="313150" cy="316275"/>
            </a:xfrm>
            <a:custGeom>
              <a:avLst/>
              <a:gdLst/>
              <a:ahLst/>
              <a:cxnLst/>
              <a:rect l="l" t="t" r="r" b="b"/>
              <a:pathLst>
                <a:path w="12526" h="12651" extrusionOk="0">
                  <a:moveTo>
                    <a:pt x="1339" y="1"/>
                  </a:moveTo>
                  <a:cubicBezTo>
                    <a:pt x="926" y="1164"/>
                    <a:pt x="393" y="3016"/>
                    <a:pt x="247" y="5131"/>
                  </a:cubicBezTo>
                  <a:cubicBezTo>
                    <a:pt x="1" y="8706"/>
                    <a:pt x="2097" y="12650"/>
                    <a:pt x="3699" y="12650"/>
                  </a:cubicBezTo>
                  <a:cubicBezTo>
                    <a:pt x="5302" y="12650"/>
                    <a:pt x="10232" y="5993"/>
                    <a:pt x="11342" y="4145"/>
                  </a:cubicBezTo>
                  <a:cubicBezTo>
                    <a:pt x="12146" y="2804"/>
                    <a:pt x="12429" y="1795"/>
                    <a:pt x="12526" y="1338"/>
                  </a:cubicBezTo>
                  <a:cubicBezTo>
                    <a:pt x="9552" y="1053"/>
                    <a:pt x="5435" y="626"/>
                    <a:pt x="2589" y="200"/>
                  </a:cubicBezTo>
                  <a:cubicBezTo>
                    <a:pt x="2175" y="138"/>
                    <a:pt x="1758" y="70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8"/>
            <p:cNvSpPr/>
            <p:nvPr/>
          </p:nvSpPr>
          <p:spPr>
            <a:xfrm>
              <a:off x="3830200" y="2323875"/>
              <a:ext cx="327500" cy="331225"/>
            </a:xfrm>
            <a:custGeom>
              <a:avLst/>
              <a:gdLst/>
              <a:ahLst/>
              <a:cxnLst/>
              <a:rect l="l" t="t" r="r" b="b"/>
              <a:pathLst>
                <a:path w="13100" h="13249" extrusionOk="0">
                  <a:moveTo>
                    <a:pt x="1784" y="636"/>
                  </a:moveTo>
                  <a:lnTo>
                    <a:pt x="1784" y="637"/>
                  </a:lnTo>
                  <a:cubicBezTo>
                    <a:pt x="2120" y="692"/>
                    <a:pt x="2456" y="745"/>
                    <a:pt x="2789" y="794"/>
                  </a:cubicBezTo>
                  <a:cubicBezTo>
                    <a:pt x="5534" y="1206"/>
                    <a:pt x="9464" y="1619"/>
                    <a:pt x="12397" y="1902"/>
                  </a:cubicBezTo>
                  <a:cubicBezTo>
                    <a:pt x="12253" y="2425"/>
                    <a:pt x="11952" y="3253"/>
                    <a:pt x="11329" y="4288"/>
                  </a:cubicBezTo>
                  <a:cubicBezTo>
                    <a:pt x="9956" y="6579"/>
                    <a:pt x="5238" y="12649"/>
                    <a:pt x="3944" y="12649"/>
                  </a:cubicBezTo>
                  <a:cubicBezTo>
                    <a:pt x="3625" y="12649"/>
                    <a:pt x="3233" y="12417"/>
                    <a:pt x="2841" y="11997"/>
                  </a:cubicBezTo>
                  <a:cubicBezTo>
                    <a:pt x="1712" y="10787"/>
                    <a:pt x="609" y="8081"/>
                    <a:pt x="791" y="5450"/>
                  </a:cubicBezTo>
                  <a:cubicBezTo>
                    <a:pt x="924" y="3518"/>
                    <a:pt x="1388" y="1801"/>
                    <a:pt x="1784" y="636"/>
                  </a:cubicBezTo>
                  <a:close/>
                  <a:moveTo>
                    <a:pt x="1583" y="0"/>
                  </a:moveTo>
                  <a:cubicBezTo>
                    <a:pt x="1458" y="0"/>
                    <a:pt x="1344" y="79"/>
                    <a:pt x="1301" y="200"/>
                  </a:cubicBezTo>
                  <a:cubicBezTo>
                    <a:pt x="877" y="1398"/>
                    <a:pt x="341" y="3274"/>
                    <a:pt x="193" y="5409"/>
                  </a:cubicBezTo>
                  <a:cubicBezTo>
                    <a:pt x="0" y="8209"/>
                    <a:pt x="1187" y="11105"/>
                    <a:pt x="2403" y="12407"/>
                  </a:cubicBezTo>
                  <a:cubicBezTo>
                    <a:pt x="2918" y="12958"/>
                    <a:pt x="3450" y="13249"/>
                    <a:pt x="3944" y="13249"/>
                  </a:cubicBezTo>
                  <a:cubicBezTo>
                    <a:pt x="5874" y="13249"/>
                    <a:pt x="11103" y="5831"/>
                    <a:pt x="11843" y="4597"/>
                  </a:cubicBezTo>
                  <a:cubicBezTo>
                    <a:pt x="12660" y="3236"/>
                    <a:pt x="12957" y="2198"/>
                    <a:pt x="13064" y="1699"/>
                  </a:cubicBezTo>
                  <a:cubicBezTo>
                    <a:pt x="13100" y="1524"/>
                    <a:pt x="12977" y="1356"/>
                    <a:pt x="12799" y="1339"/>
                  </a:cubicBezTo>
                  <a:cubicBezTo>
                    <a:pt x="9841" y="1055"/>
                    <a:pt x="5720" y="629"/>
                    <a:pt x="2878" y="202"/>
                  </a:cubicBezTo>
                  <a:cubicBezTo>
                    <a:pt x="2465" y="141"/>
                    <a:pt x="2049" y="75"/>
                    <a:pt x="1633" y="4"/>
                  </a:cubicBezTo>
                  <a:cubicBezTo>
                    <a:pt x="1616" y="2"/>
                    <a:pt x="1600" y="0"/>
                    <a:pt x="1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8"/>
            <p:cNvSpPr/>
            <p:nvPr/>
          </p:nvSpPr>
          <p:spPr>
            <a:xfrm>
              <a:off x="3867150" y="2163775"/>
              <a:ext cx="255800" cy="403800"/>
            </a:xfrm>
            <a:custGeom>
              <a:avLst/>
              <a:gdLst/>
              <a:ahLst/>
              <a:cxnLst/>
              <a:rect l="l" t="t" r="r" b="b"/>
              <a:pathLst>
                <a:path w="10232" h="16152" extrusionOk="0">
                  <a:moveTo>
                    <a:pt x="3206" y="0"/>
                  </a:moveTo>
                  <a:cubicBezTo>
                    <a:pt x="3206" y="0"/>
                    <a:pt x="1972" y="6287"/>
                    <a:pt x="987" y="8877"/>
                  </a:cubicBezTo>
                  <a:cubicBezTo>
                    <a:pt x="1" y="11465"/>
                    <a:pt x="1111" y="16026"/>
                    <a:pt x="2342" y="16149"/>
                  </a:cubicBezTo>
                  <a:cubicBezTo>
                    <a:pt x="2354" y="16151"/>
                    <a:pt x="2366" y="16151"/>
                    <a:pt x="2379" y="16151"/>
                  </a:cubicBezTo>
                  <a:cubicBezTo>
                    <a:pt x="3669" y="16151"/>
                    <a:pt x="8506" y="9862"/>
                    <a:pt x="8506" y="9862"/>
                  </a:cubicBezTo>
                  <a:lnTo>
                    <a:pt x="10232" y="2713"/>
                  </a:lnTo>
                  <a:cubicBezTo>
                    <a:pt x="10232" y="2713"/>
                    <a:pt x="3945" y="987"/>
                    <a:pt x="3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8"/>
            <p:cNvSpPr/>
            <p:nvPr/>
          </p:nvSpPr>
          <p:spPr>
            <a:xfrm>
              <a:off x="3865225" y="2156275"/>
              <a:ext cx="265950" cy="418750"/>
            </a:xfrm>
            <a:custGeom>
              <a:avLst/>
              <a:gdLst/>
              <a:ahLst/>
              <a:cxnLst/>
              <a:rect l="l" t="t" r="r" b="b"/>
              <a:pathLst>
                <a:path w="10638" h="16750" extrusionOk="0">
                  <a:moveTo>
                    <a:pt x="3478" y="848"/>
                  </a:moveTo>
                  <a:cubicBezTo>
                    <a:pt x="4895" y="1761"/>
                    <a:pt x="8777" y="2893"/>
                    <a:pt x="9950" y="3223"/>
                  </a:cubicBezTo>
                  <a:lnTo>
                    <a:pt x="8307" y="10030"/>
                  </a:lnTo>
                  <a:cubicBezTo>
                    <a:pt x="6009" y="13012"/>
                    <a:pt x="3127" y="16151"/>
                    <a:pt x="2464" y="16151"/>
                  </a:cubicBezTo>
                  <a:cubicBezTo>
                    <a:pt x="2459" y="16151"/>
                    <a:pt x="2455" y="16151"/>
                    <a:pt x="2450" y="16151"/>
                  </a:cubicBezTo>
                  <a:cubicBezTo>
                    <a:pt x="2294" y="16136"/>
                    <a:pt x="2096" y="15951"/>
                    <a:pt x="1906" y="15643"/>
                  </a:cubicBezTo>
                  <a:cubicBezTo>
                    <a:pt x="1069" y="14290"/>
                    <a:pt x="632" y="11151"/>
                    <a:pt x="1344" y="9282"/>
                  </a:cubicBezTo>
                  <a:cubicBezTo>
                    <a:pt x="2177" y="7093"/>
                    <a:pt x="3166" y="2387"/>
                    <a:pt x="3478" y="848"/>
                  </a:cubicBezTo>
                  <a:close/>
                  <a:moveTo>
                    <a:pt x="3285" y="0"/>
                  </a:moveTo>
                  <a:cubicBezTo>
                    <a:pt x="3151" y="0"/>
                    <a:pt x="3020" y="89"/>
                    <a:pt x="2990" y="242"/>
                  </a:cubicBezTo>
                  <a:cubicBezTo>
                    <a:pt x="2977" y="306"/>
                    <a:pt x="1750" y="6533"/>
                    <a:pt x="784" y="9069"/>
                  </a:cubicBezTo>
                  <a:cubicBezTo>
                    <a:pt x="1" y="11124"/>
                    <a:pt x="469" y="14460"/>
                    <a:pt x="1396" y="15957"/>
                  </a:cubicBezTo>
                  <a:cubicBezTo>
                    <a:pt x="1697" y="16445"/>
                    <a:pt x="2031" y="16711"/>
                    <a:pt x="2390" y="16747"/>
                  </a:cubicBezTo>
                  <a:cubicBezTo>
                    <a:pt x="2407" y="16748"/>
                    <a:pt x="2424" y="16749"/>
                    <a:pt x="2441" y="16749"/>
                  </a:cubicBezTo>
                  <a:cubicBezTo>
                    <a:pt x="3788" y="16749"/>
                    <a:pt x="7656" y="11859"/>
                    <a:pt x="8821" y="10344"/>
                  </a:cubicBezTo>
                  <a:cubicBezTo>
                    <a:pt x="8847" y="10311"/>
                    <a:pt x="8865" y="10273"/>
                    <a:pt x="8875" y="10232"/>
                  </a:cubicBezTo>
                  <a:lnTo>
                    <a:pt x="10600" y="3083"/>
                  </a:lnTo>
                  <a:cubicBezTo>
                    <a:pt x="10638" y="2926"/>
                    <a:pt x="10544" y="2766"/>
                    <a:pt x="10389" y="2723"/>
                  </a:cubicBezTo>
                  <a:cubicBezTo>
                    <a:pt x="7995" y="2067"/>
                    <a:pt x="4016" y="779"/>
                    <a:pt x="3522" y="120"/>
                  </a:cubicBezTo>
                  <a:cubicBezTo>
                    <a:pt x="3461" y="38"/>
                    <a:pt x="3373" y="0"/>
                    <a:pt x="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4129900" y="2379950"/>
              <a:ext cx="546125" cy="653825"/>
            </a:xfrm>
            <a:custGeom>
              <a:avLst/>
              <a:gdLst/>
              <a:ahLst/>
              <a:cxnLst/>
              <a:rect l="l" t="t" r="r" b="b"/>
              <a:pathLst>
                <a:path w="21845" h="26153" extrusionOk="0">
                  <a:moveTo>
                    <a:pt x="5648" y="0"/>
                  </a:moveTo>
                  <a:lnTo>
                    <a:pt x="2973" y="6687"/>
                  </a:lnTo>
                  <a:cubicBezTo>
                    <a:pt x="1" y="12780"/>
                    <a:pt x="2676" y="16197"/>
                    <a:pt x="2676" y="16197"/>
                  </a:cubicBezTo>
                  <a:lnTo>
                    <a:pt x="13820" y="26153"/>
                  </a:lnTo>
                  <a:lnTo>
                    <a:pt x="21845" y="24073"/>
                  </a:lnTo>
                  <a:cubicBezTo>
                    <a:pt x="21845" y="24073"/>
                    <a:pt x="9957" y="4309"/>
                    <a:pt x="8768" y="2229"/>
                  </a:cubicBezTo>
                  <a:cubicBezTo>
                    <a:pt x="7579" y="148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4122025" y="2372500"/>
              <a:ext cx="562975" cy="668750"/>
            </a:xfrm>
            <a:custGeom>
              <a:avLst/>
              <a:gdLst/>
              <a:ahLst/>
              <a:cxnLst/>
              <a:rect l="l" t="t" r="r" b="b"/>
              <a:pathLst>
                <a:path w="22519" h="26750" extrusionOk="0">
                  <a:moveTo>
                    <a:pt x="5970" y="0"/>
                  </a:moveTo>
                  <a:cubicBezTo>
                    <a:pt x="5822" y="0"/>
                    <a:pt x="5676" y="116"/>
                    <a:pt x="5664" y="276"/>
                  </a:cubicBezTo>
                  <a:cubicBezTo>
                    <a:pt x="5651" y="440"/>
                    <a:pt x="5774" y="583"/>
                    <a:pt x="5938" y="598"/>
                  </a:cubicBezTo>
                  <a:cubicBezTo>
                    <a:pt x="6011" y="604"/>
                    <a:pt x="7733" y="769"/>
                    <a:pt x="8823" y="2676"/>
                  </a:cubicBezTo>
                  <a:cubicBezTo>
                    <a:pt x="9913" y="4584"/>
                    <a:pt x="20108" y="21541"/>
                    <a:pt x="21696" y="24182"/>
                  </a:cubicBezTo>
                  <a:lnTo>
                    <a:pt x="14215" y="26122"/>
                  </a:lnTo>
                  <a:lnTo>
                    <a:pt x="3225" y="16310"/>
                  </a:lnTo>
                  <a:cubicBezTo>
                    <a:pt x="3201" y="16278"/>
                    <a:pt x="701" y="12972"/>
                    <a:pt x="3557" y="7116"/>
                  </a:cubicBezTo>
                  <a:cubicBezTo>
                    <a:pt x="3620" y="6969"/>
                    <a:pt x="3557" y="6798"/>
                    <a:pt x="3413" y="6728"/>
                  </a:cubicBezTo>
                  <a:cubicBezTo>
                    <a:pt x="3371" y="6707"/>
                    <a:pt x="3326" y="6698"/>
                    <a:pt x="3282" y="6698"/>
                  </a:cubicBezTo>
                  <a:cubicBezTo>
                    <a:pt x="3176" y="6698"/>
                    <a:pt x="3073" y="6754"/>
                    <a:pt x="3020" y="6854"/>
                  </a:cubicBezTo>
                  <a:cubicBezTo>
                    <a:pt x="0" y="13043"/>
                    <a:pt x="2642" y="16535"/>
                    <a:pt x="2792" y="16718"/>
                  </a:cubicBezTo>
                  <a:lnTo>
                    <a:pt x="13936" y="26674"/>
                  </a:lnTo>
                  <a:cubicBezTo>
                    <a:pt x="13991" y="26722"/>
                    <a:pt x="14061" y="26750"/>
                    <a:pt x="14136" y="26750"/>
                  </a:cubicBezTo>
                  <a:cubicBezTo>
                    <a:pt x="14161" y="26750"/>
                    <a:pt x="14186" y="26747"/>
                    <a:pt x="14211" y="26741"/>
                  </a:cubicBezTo>
                  <a:lnTo>
                    <a:pt x="22233" y="24661"/>
                  </a:lnTo>
                  <a:cubicBezTo>
                    <a:pt x="22428" y="24612"/>
                    <a:pt x="22518" y="24389"/>
                    <a:pt x="22416" y="24217"/>
                  </a:cubicBezTo>
                  <a:cubicBezTo>
                    <a:pt x="22296" y="24019"/>
                    <a:pt x="10516" y="4433"/>
                    <a:pt x="9343" y="2380"/>
                  </a:cubicBezTo>
                  <a:cubicBezTo>
                    <a:pt x="8090" y="186"/>
                    <a:pt x="6069" y="7"/>
                    <a:pt x="5985" y="1"/>
                  </a:cubicBezTo>
                  <a:cubicBezTo>
                    <a:pt x="5980" y="0"/>
                    <a:pt x="5975" y="0"/>
                    <a:pt x="5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13575" y="2848025"/>
              <a:ext cx="107725" cy="156325"/>
            </a:xfrm>
            <a:custGeom>
              <a:avLst/>
              <a:gdLst/>
              <a:ahLst/>
              <a:cxnLst/>
              <a:rect l="l" t="t" r="r" b="b"/>
              <a:pathLst>
                <a:path w="4309" h="6253" extrusionOk="0">
                  <a:moveTo>
                    <a:pt x="3120" y="0"/>
                  </a:moveTo>
                  <a:cubicBezTo>
                    <a:pt x="3120" y="0"/>
                    <a:pt x="296" y="2526"/>
                    <a:pt x="148" y="3120"/>
                  </a:cubicBezTo>
                  <a:cubicBezTo>
                    <a:pt x="0" y="3715"/>
                    <a:pt x="1635" y="6093"/>
                    <a:pt x="2080" y="6241"/>
                  </a:cubicBezTo>
                  <a:cubicBezTo>
                    <a:pt x="2104" y="6249"/>
                    <a:pt x="2126" y="6252"/>
                    <a:pt x="2147" y="6252"/>
                  </a:cubicBezTo>
                  <a:cubicBezTo>
                    <a:pt x="2541" y="6252"/>
                    <a:pt x="2667" y="5021"/>
                    <a:pt x="2526" y="4458"/>
                  </a:cubicBezTo>
                  <a:cubicBezTo>
                    <a:pt x="2378" y="3863"/>
                    <a:pt x="2080" y="2972"/>
                    <a:pt x="2080" y="2972"/>
                  </a:cubicBezTo>
                  <a:lnTo>
                    <a:pt x="3715" y="1040"/>
                  </a:lnTo>
                  <a:cubicBezTo>
                    <a:pt x="3715" y="1040"/>
                    <a:pt x="4309" y="298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605175" y="2840525"/>
              <a:ext cx="115050" cy="171275"/>
            </a:xfrm>
            <a:custGeom>
              <a:avLst/>
              <a:gdLst/>
              <a:ahLst/>
              <a:cxnLst/>
              <a:rect l="l" t="t" r="r" b="b"/>
              <a:pathLst>
                <a:path w="4602" h="6851" extrusionOk="0">
                  <a:moveTo>
                    <a:pt x="3533" y="634"/>
                  </a:moveTo>
                  <a:cubicBezTo>
                    <a:pt x="3809" y="727"/>
                    <a:pt x="3876" y="832"/>
                    <a:pt x="3892" y="878"/>
                  </a:cubicBezTo>
                  <a:cubicBezTo>
                    <a:pt x="3927" y="978"/>
                    <a:pt x="3846" y="1115"/>
                    <a:pt x="3823" y="1146"/>
                  </a:cubicBezTo>
                  <a:lnTo>
                    <a:pt x="2188" y="3078"/>
                  </a:lnTo>
                  <a:cubicBezTo>
                    <a:pt x="2120" y="3159"/>
                    <a:pt x="2099" y="3267"/>
                    <a:pt x="2132" y="3367"/>
                  </a:cubicBezTo>
                  <a:cubicBezTo>
                    <a:pt x="2135" y="3376"/>
                    <a:pt x="2428" y="4254"/>
                    <a:pt x="2571" y="4831"/>
                  </a:cubicBezTo>
                  <a:cubicBezTo>
                    <a:pt x="2682" y="5274"/>
                    <a:pt x="2583" y="6008"/>
                    <a:pt x="2459" y="6223"/>
                  </a:cubicBezTo>
                  <a:cubicBezTo>
                    <a:pt x="2002" y="5888"/>
                    <a:pt x="700" y="3902"/>
                    <a:pt x="775" y="3493"/>
                  </a:cubicBezTo>
                  <a:cubicBezTo>
                    <a:pt x="863" y="3179"/>
                    <a:pt x="2251" y="1789"/>
                    <a:pt x="3533" y="634"/>
                  </a:cubicBezTo>
                  <a:close/>
                  <a:moveTo>
                    <a:pt x="3456" y="0"/>
                  </a:moveTo>
                  <a:cubicBezTo>
                    <a:pt x="3383" y="0"/>
                    <a:pt x="3312" y="27"/>
                    <a:pt x="3257" y="76"/>
                  </a:cubicBezTo>
                  <a:cubicBezTo>
                    <a:pt x="2578" y="684"/>
                    <a:pt x="352" y="2714"/>
                    <a:pt x="194" y="3348"/>
                  </a:cubicBezTo>
                  <a:cubicBezTo>
                    <a:pt x="0" y="4122"/>
                    <a:pt x="1780" y="6644"/>
                    <a:pt x="2321" y="6825"/>
                  </a:cubicBezTo>
                  <a:cubicBezTo>
                    <a:pt x="2373" y="6842"/>
                    <a:pt x="2428" y="6851"/>
                    <a:pt x="2483" y="6851"/>
                  </a:cubicBezTo>
                  <a:cubicBezTo>
                    <a:pt x="2613" y="6850"/>
                    <a:pt x="2738" y="6799"/>
                    <a:pt x="2832" y="6710"/>
                  </a:cubicBezTo>
                  <a:cubicBezTo>
                    <a:pt x="3248" y="6324"/>
                    <a:pt x="3276" y="5180"/>
                    <a:pt x="3152" y="4686"/>
                  </a:cubicBezTo>
                  <a:cubicBezTo>
                    <a:pt x="3040" y="4233"/>
                    <a:pt x="2846" y="3625"/>
                    <a:pt x="2752" y="3337"/>
                  </a:cubicBezTo>
                  <a:lnTo>
                    <a:pt x="4284" y="1527"/>
                  </a:lnTo>
                  <a:cubicBezTo>
                    <a:pt x="4318" y="1487"/>
                    <a:pt x="4602" y="1113"/>
                    <a:pt x="4459" y="688"/>
                  </a:cubicBezTo>
                  <a:cubicBezTo>
                    <a:pt x="4351" y="365"/>
                    <a:pt x="4037" y="136"/>
                    <a:pt x="3530" y="9"/>
                  </a:cubicBezTo>
                  <a:cubicBezTo>
                    <a:pt x="3505" y="3"/>
                    <a:pt x="3481" y="0"/>
                    <a:pt x="3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654425" y="2777450"/>
              <a:ext cx="1047600" cy="277425"/>
            </a:xfrm>
            <a:custGeom>
              <a:avLst/>
              <a:gdLst/>
              <a:ahLst/>
              <a:cxnLst/>
              <a:rect l="l" t="t" r="r" b="b"/>
              <a:pathLst>
                <a:path w="41904" h="11097" extrusionOk="0">
                  <a:moveTo>
                    <a:pt x="4161" y="1"/>
                  </a:moveTo>
                  <a:cubicBezTo>
                    <a:pt x="3121" y="1"/>
                    <a:pt x="1" y="5201"/>
                    <a:pt x="446" y="5795"/>
                  </a:cubicBezTo>
                  <a:cubicBezTo>
                    <a:pt x="892" y="6389"/>
                    <a:pt x="4607" y="9212"/>
                    <a:pt x="5647" y="9360"/>
                  </a:cubicBezTo>
                  <a:cubicBezTo>
                    <a:pt x="5701" y="9368"/>
                    <a:pt x="5759" y="9372"/>
                    <a:pt x="5820" y="9372"/>
                  </a:cubicBezTo>
                  <a:cubicBezTo>
                    <a:pt x="6915" y="9372"/>
                    <a:pt x="8916" y="8171"/>
                    <a:pt x="8916" y="8171"/>
                  </a:cubicBezTo>
                  <a:cubicBezTo>
                    <a:pt x="8916" y="8171"/>
                    <a:pt x="20061" y="9806"/>
                    <a:pt x="25261" y="10401"/>
                  </a:cubicBezTo>
                  <a:cubicBezTo>
                    <a:pt x="28108" y="10726"/>
                    <a:pt x="31312" y="11096"/>
                    <a:pt x="34043" y="11096"/>
                  </a:cubicBezTo>
                  <a:cubicBezTo>
                    <a:pt x="36300" y="11096"/>
                    <a:pt x="38234" y="10843"/>
                    <a:pt x="39377" y="10104"/>
                  </a:cubicBezTo>
                  <a:cubicBezTo>
                    <a:pt x="41903" y="8469"/>
                    <a:pt x="41160" y="4903"/>
                    <a:pt x="37743" y="3417"/>
                  </a:cubicBezTo>
                  <a:cubicBezTo>
                    <a:pt x="37743" y="3417"/>
                    <a:pt x="35544" y="2512"/>
                    <a:pt x="32715" y="2512"/>
                  </a:cubicBezTo>
                  <a:cubicBezTo>
                    <a:pt x="32512" y="2512"/>
                    <a:pt x="32306" y="2517"/>
                    <a:pt x="32097" y="2527"/>
                  </a:cubicBezTo>
                  <a:cubicBezTo>
                    <a:pt x="28976" y="2676"/>
                    <a:pt x="22437" y="4309"/>
                    <a:pt x="18277" y="4458"/>
                  </a:cubicBezTo>
                  <a:cubicBezTo>
                    <a:pt x="16415" y="4524"/>
                    <a:pt x="15417" y="4591"/>
                    <a:pt x="14681" y="4591"/>
                  </a:cubicBezTo>
                  <a:cubicBezTo>
                    <a:pt x="13774" y="4591"/>
                    <a:pt x="13268" y="4489"/>
                    <a:pt x="12036" y="4161"/>
                  </a:cubicBezTo>
                  <a:cubicBezTo>
                    <a:pt x="9807" y="3567"/>
                    <a:pt x="5201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51550" y="2769950"/>
              <a:ext cx="1034675" cy="292275"/>
            </a:xfrm>
            <a:custGeom>
              <a:avLst/>
              <a:gdLst/>
              <a:ahLst/>
              <a:cxnLst/>
              <a:rect l="l" t="t" r="r" b="b"/>
              <a:pathLst>
                <a:path w="41387" h="11691" extrusionOk="0">
                  <a:moveTo>
                    <a:pt x="4275" y="599"/>
                  </a:moveTo>
                  <a:cubicBezTo>
                    <a:pt x="4685" y="599"/>
                    <a:pt x="6116" y="1485"/>
                    <a:pt x="7377" y="2268"/>
                  </a:cubicBezTo>
                  <a:cubicBezTo>
                    <a:pt x="9011" y="3279"/>
                    <a:pt x="10861" y="4426"/>
                    <a:pt x="12074" y="4750"/>
                  </a:cubicBezTo>
                  <a:cubicBezTo>
                    <a:pt x="13338" y="5086"/>
                    <a:pt x="13880" y="5189"/>
                    <a:pt x="14808" y="5189"/>
                  </a:cubicBezTo>
                  <a:cubicBezTo>
                    <a:pt x="15249" y="5189"/>
                    <a:pt x="15778" y="5166"/>
                    <a:pt x="16514" y="5133"/>
                  </a:cubicBezTo>
                  <a:cubicBezTo>
                    <a:pt x="17026" y="5111"/>
                    <a:pt x="17643" y="5083"/>
                    <a:pt x="18403" y="5056"/>
                  </a:cubicBezTo>
                  <a:cubicBezTo>
                    <a:pt x="20698" y="4975"/>
                    <a:pt x="23756" y="4436"/>
                    <a:pt x="26454" y="3961"/>
                  </a:cubicBezTo>
                  <a:cubicBezTo>
                    <a:pt x="28704" y="3565"/>
                    <a:pt x="30831" y="3191"/>
                    <a:pt x="32225" y="3124"/>
                  </a:cubicBezTo>
                  <a:cubicBezTo>
                    <a:pt x="32422" y="3115"/>
                    <a:pt x="32617" y="3111"/>
                    <a:pt x="32809" y="3111"/>
                  </a:cubicBezTo>
                  <a:cubicBezTo>
                    <a:pt x="35512" y="3111"/>
                    <a:pt x="37660" y="3960"/>
                    <a:pt x="37742" y="3993"/>
                  </a:cubicBezTo>
                  <a:cubicBezTo>
                    <a:pt x="39439" y="4732"/>
                    <a:pt x="40565" y="6085"/>
                    <a:pt x="40684" y="7524"/>
                  </a:cubicBezTo>
                  <a:cubicBezTo>
                    <a:pt x="40772" y="8597"/>
                    <a:pt x="40291" y="9530"/>
                    <a:pt x="39330" y="10152"/>
                  </a:cubicBezTo>
                  <a:cubicBezTo>
                    <a:pt x="38242" y="10856"/>
                    <a:pt x="36368" y="11097"/>
                    <a:pt x="34172" y="11097"/>
                  </a:cubicBezTo>
                  <a:cubicBezTo>
                    <a:pt x="31480" y="11097"/>
                    <a:pt x="28305" y="10734"/>
                    <a:pt x="25507" y="10414"/>
                  </a:cubicBezTo>
                  <a:lnTo>
                    <a:pt x="25410" y="10404"/>
                  </a:lnTo>
                  <a:cubicBezTo>
                    <a:pt x="20273" y="9816"/>
                    <a:pt x="9186" y="8192"/>
                    <a:pt x="9074" y="8176"/>
                  </a:cubicBezTo>
                  <a:cubicBezTo>
                    <a:pt x="9059" y="8174"/>
                    <a:pt x="9046" y="8173"/>
                    <a:pt x="9031" y="8173"/>
                  </a:cubicBezTo>
                  <a:cubicBezTo>
                    <a:pt x="8977" y="8173"/>
                    <a:pt x="8923" y="8188"/>
                    <a:pt x="8877" y="8216"/>
                  </a:cubicBezTo>
                  <a:cubicBezTo>
                    <a:pt x="8317" y="8551"/>
                    <a:pt x="6770" y="9374"/>
                    <a:pt x="5948" y="9374"/>
                  </a:cubicBezTo>
                  <a:cubicBezTo>
                    <a:pt x="5897" y="9374"/>
                    <a:pt x="5849" y="9371"/>
                    <a:pt x="5805" y="9364"/>
                  </a:cubicBezTo>
                  <a:cubicBezTo>
                    <a:pt x="4874" y="9232"/>
                    <a:pt x="1231" y="6490"/>
                    <a:pt x="819" y="5951"/>
                  </a:cubicBezTo>
                  <a:cubicBezTo>
                    <a:pt x="729" y="5562"/>
                    <a:pt x="1850" y="3281"/>
                    <a:pt x="3158" y="1634"/>
                  </a:cubicBezTo>
                  <a:cubicBezTo>
                    <a:pt x="3970" y="611"/>
                    <a:pt x="4273" y="599"/>
                    <a:pt x="4275" y="599"/>
                  </a:cubicBezTo>
                  <a:close/>
                  <a:moveTo>
                    <a:pt x="4276" y="1"/>
                  </a:moveTo>
                  <a:cubicBezTo>
                    <a:pt x="3264" y="1"/>
                    <a:pt x="1463" y="2924"/>
                    <a:pt x="796" y="4257"/>
                  </a:cubicBezTo>
                  <a:cubicBezTo>
                    <a:pt x="0" y="5847"/>
                    <a:pt x="225" y="6147"/>
                    <a:pt x="322" y="6275"/>
                  </a:cubicBezTo>
                  <a:cubicBezTo>
                    <a:pt x="767" y="6870"/>
                    <a:pt x="4548" y="9790"/>
                    <a:pt x="5720" y="9958"/>
                  </a:cubicBezTo>
                  <a:cubicBezTo>
                    <a:pt x="5784" y="9967"/>
                    <a:pt x="5851" y="9971"/>
                    <a:pt x="5921" y="9971"/>
                  </a:cubicBezTo>
                  <a:cubicBezTo>
                    <a:pt x="6966" y="9971"/>
                    <a:pt x="8643" y="9047"/>
                    <a:pt x="9092" y="8784"/>
                  </a:cubicBezTo>
                  <a:cubicBezTo>
                    <a:pt x="10239" y="8952"/>
                    <a:pt x="20464" y="10441"/>
                    <a:pt x="25342" y="10999"/>
                  </a:cubicBezTo>
                  <a:lnTo>
                    <a:pt x="25438" y="11010"/>
                  </a:lnTo>
                  <a:cubicBezTo>
                    <a:pt x="28235" y="11329"/>
                    <a:pt x="31400" y="11691"/>
                    <a:pt x="34128" y="11691"/>
                  </a:cubicBezTo>
                  <a:cubicBezTo>
                    <a:pt x="36452" y="11691"/>
                    <a:pt x="38460" y="11428"/>
                    <a:pt x="39655" y="10656"/>
                  </a:cubicBezTo>
                  <a:cubicBezTo>
                    <a:pt x="40793" y="9918"/>
                    <a:pt x="41386" y="8759"/>
                    <a:pt x="41280" y="7475"/>
                  </a:cubicBezTo>
                  <a:cubicBezTo>
                    <a:pt x="41143" y="5814"/>
                    <a:pt x="39878" y="4270"/>
                    <a:pt x="37978" y="3443"/>
                  </a:cubicBezTo>
                  <a:lnTo>
                    <a:pt x="37972" y="3441"/>
                  </a:lnTo>
                  <a:cubicBezTo>
                    <a:pt x="37875" y="3400"/>
                    <a:pt x="35688" y="2511"/>
                    <a:pt x="32847" y="2511"/>
                  </a:cubicBezTo>
                  <a:cubicBezTo>
                    <a:pt x="32634" y="2511"/>
                    <a:pt x="32417" y="2516"/>
                    <a:pt x="32197" y="2527"/>
                  </a:cubicBezTo>
                  <a:cubicBezTo>
                    <a:pt x="30764" y="2595"/>
                    <a:pt x="28619" y="2973"/>
                    <a:pt x="26350" y="3372"/>
                  </a:cubicBezTo>
                  <a:cubicBezTo>
                    <a:pt x="23671" y="3844"/>
                    <a:pt x="20635" y="4378"/>
                    <a:pt x="18382" y="4459"/>
                  </a:cubicBezTo>
                  <a:cubicBezTo>
                    <a:pt x="17620" y="4486"/>
                    <a:pt x="17003" y="4513"/>
                    <a:pt x="16488" y="4536"/>
                  </a:cubicBezTo>
                  <a:cubicBezTo>
                    <a:pt x="15746" y="4569"/>
                    <a:pt x="15224" y="4592"/>
                    <a:pt x="14797" y="4592"/>
                  </a:cubicBezTo>
                  <a:cubicBezTo>
                    <a:pt x="13906" y="4592"/>
                    <a:pt x="13431" y="4491"/>
                    <a:pt x="12229" y="4171"/>
                  </a:cubicBezTo>
                  <a:cubicBezTo>
                    <a:pt x="11101" y="3871"/>
                    <a:pt x="9291" y="2749"/>
                    <a:pt x="7694" y="1759"/>
                  </a:cubicBezTo>
                  <a:cubicBezTo>
                    <a:pt x="5880" y="637"/>
                    <a:pt x="4828" y="1"/>
                    <a:pt x="4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678350" y="2814525"/>
              <a:ext cx="88625" cy="126450"/>
            </a:xfrm>
            <a:custGeom>
              <a:avLst/>
              <a:gdLst/>
              <a:ahLst/>
              <a:cxnLst/>
              <a:rect l="l" t="t" r="r" b="b"/>
              <a:pathLst>
                <a:path w="3545" h="5058" extrusionOk="0">
                  <a:moveTo>
                    <a:pt x="3205" y="1"/>
                  </a:moveTo>
                  <a:cubicBezTo>
                    <a:pt x="3105" y="1"/>
                    <a:pt x="3008" y="50"/>
                    <a:pt x="2951" y="140"/>
                  </a:cubicBezTo>
                  <a:lnTo>
                    <a:pt x="127" y="4597"/>
                  </a:lnTo>
                  <a:cubicBezTo>
                    <a:pt x="1" y="4797"/>
                    <a:pt x="144" y="5057"/>
                    <a:pt x="381" y="5057"/>
                  </a:cubicBezTo>
                  <a:cubicBezTo>
                    <a:pt x="483" y="5057"/>
                    <a:pt x="579" y="5005"/>
                    <a:pt x="633" y="4918"/>
                  </a:cubicBezTo>
                  <a:lnTo>
                    <a:pt x="3457" y="460"/>
                  </a:lnTo>
                  <a:cubicBezTo>
                    <a:pt x="3545" y="321"/>
                    <a:pt x="3504" y="135"/>
                    <a:pt x="3364" y="47"/>
                  </a:cubicBezTo>
                  <a:cubicBezTo>
                    <a:pt x="3314" y="16"/>
                    <a:pt x="325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719050" y="2855375"/>
              <a:ext cx="99875" cy="126450"/>
            </a:xfrm>
            <a:custGeom>
              <a:avLst/>
              <a:gdLst/>
              <a:ahLst/>
              <a:cxnLst/>
              <a:rect l="l" t="t" r="r" b="b"/>
              <a:pathLst>
                <a:path w="3995" h="5058" extrusionOk="0">
                  <a:moveTo>
                    <a:pt x="3656" y="1"/>
                  </a:moveTo>
                  <a:cubicBezTo>
                    <a:pt x="3564" y="1"/>
                    <a:pt x="3473" y="43"/>
                    <a:pt x="3415" y="123"/>
                  </a:cubicBezTo>
                  <a:lnTo>
                    <a:pt x="145" y="4580"/>
                  </a:lnTo>
                  <a:cubicBezTo>
                    <a:pt x="1" y="4778"/>
                    <a:pt x="142" y="5057"/>
                    <a:pt x="386" y="5058"/>
                  </a:cubicBezTo>
                  <a:cubicBezTo>
                    <a:pt x="482" y="5058"/>
                    <a:pt x="572" y="5011"/>
                    <a:pt x="628" y="4935"/>
                  </a:cubicBezTo>
                  <a:lnTo>
                    <a:pt x="3898" y="478"/>
                  </a:lnTo>
                  <a:cubicBezTo>
                    <a:pt x="3995" y="344"/>
                    <a:pt x="3967" y="156"/>
                    <a:pt x="3833" y="59"/>
                  </a:cubicBezTo>
                  <a:cubicBezTo>
                    <a:pt x="3780" y="20"/>
                    <a:pt x="3718" y="1"/>
                    <a:pt x="3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767175" y="2903650"/>
              <a:ext cx="88825" cy="100475"/>
            </a:xfrm>
            <a:custGeom>
              <a:avLst/>
              <a:gdLst/>
              <a:ahLst/>
              <a:cxnLst/>
              <a:rect l="l" t="t" r="r" b="b"/>
              <a:pathLst>
                <a:path w="3553" h="4019" extrusionOk="0">
                  <a:moveTo>
                    <a:pt x="3217" y="1"/>
                  </a:moveTo>
                  <a:cubicBezTo>
                    <a:pt x="3131" y="1"/>
                    <a:pt x="3045" y="38"/>
                    <a:pt x="2986" y="110"/>
                  </a:cubicBezTo>
                  <a:lnTo>
                    <a:pt x="163" y="3528"/>
                  </a:lnTo>
                  <a:cubicBezTo>
                    <a:pt x="1" y="3723"/>
                    <a:pt x="140" y="4018"/>
                    <a:pt x="393" y="4018"/>
                  </a:cubicBezTo>
                  <a:cubicBezTo>
                    <a:pt x="483" y="4018"/>
                    <a:pt x="568" y="3979"/>
                    <a:pt x="624" y="3910"/>
                  </a:cubicBezTo>
                  <a:lnTo>
                    <a:pt x="3448" y="492"/>
                  </a:lnTo>
                  <a:cubicBezTo>
                    <a:pt x="3553" y="364"/>
                    <a:pt x="3535" y="175"/>
                    <a:pt x="3408" y="70"/>
                  </a:cubicBezTo>
                  <a:cubicBezTo>
                    <a:pt x="3352" y="24"/>
                    <a:pt x="3284" y="1"/>
                    <a:pt x="3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824200" y="2948275"/>
              <a:ext cx="61450" cy="41000"/>
            </a:xfrm>
            <a:custGeom>
              <a:avLst/>
              <a:gdLst/>
              <a:ahLst/>
              <a:cxnLst/>
              <a:rect l="l" t="t" r="r" b="b"/>
              <a:pathLst>
                <a:path w="2458" h="1640" extrusionOk="0">
                  <a:moveTo>
                    <a:pt x="1827" y="1"/>
                  </a:moveTo>
                  <a:cubicBezTo>
                    <a:pt x="1775" y="1"/>
                    <a:pt x="1722" y="14"/>
                    <a:pt x="1674" y="43"/>
                  </a:cubicBezTo>
                  <a:lnTo>
                    <a:pt x="188" y="935"/>
                  </a:lnTo>
                  <a:cubicBezTo>
                    <a:pt x="47" y="1019"/>
                    <a:pt x="0" y="1203"/>
                    <a:pt x="85" y="1344"/>
                  </a:cubicBezTo>
                  <a:cubicBezTo>
                    <a:pt x="141" y="1438"/>
                    <a:pt x="241" y="1491"/>
                    <a:pt x="343" y="1491"/>
                  </a:cubicBezTo>
                  <a:cubicBezTo>
                    <a:pt x="395" y="1491"/>
                    <a:pt x="448" y="1477"/>
                    <a:pt x="496" y="1448"/>
                  </a:cubicBezTo>
                  <a:lnTo>
                    <a:pt x="1648" y="757"/>
                  </a:lnTo>
                  <a:lnTo>
                    <a:pt x="1836" y="1422"/>
                  </a:lnTo>
                  <a:cubicBezTo>
                    <a:pt x="1874" y="1550"/>
                    <a:pt x="1991" y="1639"/>
                    <a:pt x="2125" y="1639"/>
                  </a:cubicBezTo>
                  <a:cubicBezTo>
                    <a:pt x="2152" y="1639"/>
                    <a:pt x="2180" y="1636"/>
                    <a:pt x="2207" y="1628"/>
                  </a:cubicBezTo>
                  <a:cubicBezTo>
                    <a:pt x="2366" y="1583"/>
                    <a:pt x="2457" y="1417"/>
                    <a:pt x="2412" y="1258"/>
                  </a:cubicBezTo>
                  <a:lnTo>
                    <a:pt x="2116" y="217"/>
                  </a:lnTo>
                  <a:cubicBezTo>
                    <a:pt x="2077" y="83"/>
                    <a:pt x="1955" y="1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4289350" y="1965725"/>
              <a:ext cx="70900" cy="151700"/>
            </a:xfrm>
            <a:custGeom>
              <a:avLst/>
              <a:gdLst/>
              <a:ahLst/>
              <a:cxnLst/>
              <a:rect l="l" t="t" r="r" b="b"/>
              <a:pathLst>
                <a:path w="2836" h="6068" extrusionOk="0">
                  <a:moveTo>
                    <a:pt x="1607" y="1"/>
                  </a:moveTo>
                  <a:cubicBezTo>
                    <a:pt x="1333" y="1"/>
                    <a:pt x="1111" y="156"/>
                    <a:pt x="1111" y="156"/>
                  </a:cubicBezTo>
                  <a:lnTo>
                    <a:pt x="1" y="5704"/>
                  </a:lnTo>
                  <a:cubicBezTo>
                    <a:pt x="1" y="5704"/>
                    <a:pt x="438" y="6068"/>
                    <a:pt x="921" y="6068"/>
                  </a:cubicBezTo>
                  <a:cubicBezTo>
                    <a:pt x="1066" y="6068"/>
                    <a:pt x="1215" y="6035"/>
                    <a:pt x="1357" y="5949"/>
                  </a:cubicBezTo>
                  <a:cubicBezTo>
                    <a:pt x="1974" y="5580"/>
                    <a:pt x="2836" y="3978"/>
                    <a:pt x="2589" y="1635"/>
                  </a:cubicBezTo>
                  <a:cubicBezTo>
                    <a:pt x="2448" y="287"/>
                    <a:pt x="1979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4281475" y="1958275"/>
              <a:ext cx="86525" cy="166650"/>
            </a:xfrm>
            <a:custGeom>
              <a:avLst/>
              <a:gdLst/>
              <a:ahLst/>
              <a:cxnLst/>
              <a:rect l="l" t="t" r="r" b="b"/>
              <a:pathLst>
                <a:path w="3461" h="6666" extrusionOk="0">
                  <a:moveTo>
                    <a:pt x="1920" y="598"/>
                  </a:moveTo>
                  <a:cubicBezTo>
                    <a:pt x="1971" y="598"/>
                    <a:pt x="2023" y="607"/>
                    <a:pt x="2074" y="630"/>
                  </a:cubicBezTo>
                  <a:cubicBezTo>
                    <a:pt x="2228" y="700"/>
                    <a:pt x="2502" y="967"/>
                    <a:pt x="2607" y="1964"/>
                  </a:cubicBezTo>
                  <a:cubicBezTo>
                    <a:pt x="2843" y="4207"/>
                    <a:pt x="2014" y="5693"/>
                    <a:pt x="1518" y="5990"/>
                  </a:cubicBezTo>
                  <a:cubicBezTo>
                    <a:pt x="1427" y="6045"/>
                    <a:pt x="1329" y="6066"/>
                    <a:pt x="1232" y="6066"/>
                  </a:cubicBezTo>
                  <a:cubicBezTo>
                    <a:pt x="1009" y="6066"/>
                    <a:pt x="786" y="5955"/>
                    <a:pt x="647" y="5868"/>
                  </a:cubicBezTo>
                  <a:lnTo>
                    <a:pt x="1691" y="650"/>
                  </a:lnTo>
                  <a:cubicBezTo>
                    <a:pt x="1751" y="624"/>
                    <a:pt x="1833" y="598"/>
                    <a:pt x="1920" y="598"/>
                  </a:cubicBezTo>
                  <a:close/>
                  <a:moveTo>
                    <a:pt x="1921" y="0"/>
                  </a:moveTo>
                  <a:cubicBezTo>
                    <a:pt x="1640" y="0"/>
                    <a:pt x="1388" y="114"/>
                    <a:pt x="1254" y="209"/>
                  </a:cubicBezTo>
                  <a:cubicBezTo>
                    <a:pt x="1190" y="253"/>
                    <a:pt x="1147" y="320"/>
                    <a:pt x="1131" y="395"/>
                  </a:cubicBezTo>
                  <a:lnTo>
                    <a:pt x="22" y="5943"/>
                  </a:lnTo>
                  <a:cubicBezTo>
                    <a:pt x="0" y="6050"/>
                    <a:pt x="40" y="6161"/>
                    <a:pt x="123" y="6231"/>
                  </a:cubicBezTo>
                  <a:cubicBezTo>
                    <a:pt x="152" y="6254"/>
                    <a:pt x="655" y="6666"/>
                    <a:pt x="1239" y="6666"/>
                  </a:cubicBezTo>
                  <a:cubicBezTo>
                    <a:pt x="1241" y="6666"/>
                    <a:pt x="1243" y="6666"/>
                    <a:pt x="1245" y="6666"/>
                  </a:cubicBezTo>
                  <a:cubicBezTo>
                    <a:pt x="1449" y="6666"/>
                    <a:pt x="1650" y="6610"/>
                    <a:pt x="1825" y="6504"/>
                  </a:cubicBezTo>
                  <a:cubicBezTo>
                    <a:pt x="2552" y="6069"/>
                    <a:pt x="3461" y="4352"/>
                    <a:pt x="3202" y="1902"/>
                  </a:cubicBezTo>
                  <a:cubicBezTo>
                    <a:pt x="3099" y="916"/>
                    <a:pt x="2802" y="304"/>
                    <a:pt x="2321" y="85"/>
                  </a:cubicBezTo>
                  <a:cubicBezTo>
                    <a:pt x="2187" y="24"/>
                    <a:pt x="2051" y="0"/>
                    <a:pt x="1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768550" y="1701500"/>
              <a:ext cx="573225" cy="579925"/>
            </a:xfrm>
            <a:custGeom>
              <a:avLst/>
              <a:gdLst/>
              <a:ahLst/>
              <a:cxnLst/>
              <a:rect l="l" t="t" r="r" b="b"/>
              <a:pathLst>
                <a:path w="22929" h="23197" extrusionOk="0">
                  <a:moveTo>
                    <a:pt x="15533" y="0"/>
                  </a:moveTo>
                  <a:cubicBezTo>
                    <a:pt x="10725" y="0"/>
                    <a:pt x="8384" y="3205"/>
                    <a:pt x="8384" y="3205"/>
                  </a:cubicBezTo>
                  <a:cubicBezTo>
                    <a:pt x="8384" y="3205"/>
                    <a:pt x="9739" y="3945"/>
                    <a:pt x="8752" y="5301"/>
                  </a:cubicBezTo>
                  <a:cubicBezTo>
                    <a:pt x="7767" y="6656"/>
                    <a:pt x="6533" y="7519"/>
                    <a:pt x="6164" y="8382"/>
                  </a:cubicBezTo>
                  <a:cubicBezTo>
                    <a:pt x="5794" y="9246"/>
                    <a:pt x="6164" y="10109"/>
                    <a:pt x="5671" y="10849"/>
                  </a:cubicBezTo>
                  <a:cubicBezTo>
                    <a:pt x="5460" y="11165"/>
                    <a:pt x="5157" y="11256"/>
                    <a:pt x="4881" y="11256"/>
                  </a:cubicBezTo>
                  <a:cubicBezTo>
                    <a:pt x="4513" y="11256"/>
                    <a:pt x="4191" y="11095"/>
                    <a:pt x="4191" y="11095"/>
                  </a:cubicBezTo>
                  <a:cubicBezTo>
                    <a:pt x="4191" y="11095"/>
                    <a:pt x="3225" y="9826"/>
                    <a:pt x="2264" y="9826"/>
                  </a:cubicBezTo>
                  <a:cubicBezTo>
                    <a:pt x="1852" y="9826"/>
                    <a:pt x="1442" y="10059"/>
                    <a:pt x="1109" y="10725"/>
                  </a:cubicBezTo>
                  <a:cubicBezTo>
                    <a:pt x="0" y="12944"/>
                    <a:pt x="862" y="15780"/>
                    <a:pt x="2342" y="16888"/>
                  </a:cubicBezTo>
                  <a:cubicBezTo>
                    <a:pt x="2722" y="17174"/>
                    <a:pt x="3103" y="17280"/>
                    <a:pt x="3458" y="17280"/>
                  </a:cubicBezTo>
                  <a:cubicBezTo>
                    <a:pt x="4485" y="17280"/>
                    <a:pt x="5301" y="16395"/>
                    <a:pt x="5301" y="16395"/>
                  </a:cubicBezTo>
                  <a:cubicBezTo>
                    <a:pt x="5301" y="16395"/>
                    <a:pt x="8506" y="22929"/>
                    <a:pt x="11219" y="23175"/>
                  </a:cubicBezTo>
                  <a:cubicBezTo>
                    <a:pt x="11370" y="23189"/>
                    <a:pt x="11529" y="23196"/>
                    <a:pt x="11694" y="23196"/>
                  </a:cubicBezTo>
                  <a:cubicBezTo>
                    <a:pt x="14484" y="23196"/>
                    <a:pt x="19088" y="21236"/>
                    <a:pt x="20834" y="17628"/>
                  </a:cubicBezTo>
                  <a:cubicBezTo>
                    <a:pt x="22683" y="13807"/>
                    <a:pt x="22436" y="7643"/>
                    <a:pt x="22682" y="5301"/>
                  </a:cubicBezTo>
                  <a:cubicBezTo>
                    <a:pt x="22929" y="2958"/>
                    <a:pt x="20341" y="0"/>
                    <a:pt x="15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759850" y="1694025"/>
              <a:ext cx="586025" cy="594875"/>
            </a:xfrm>
            <a:custGeom>
              <a:avLst/>
              <a:gdLst/>
              <a:ahLst/>
              <a:cxnLst/>
              <a:rect l="l" t="t" r="r" b="b"/>
              <a:pathLst>
                <a:path w="23441" h="23795" extrusionOk="0">
                  <a:moveTo>
                    <a:pt x="15880" y="599"/>
                  </a:moveTo>
                  <a:cubicBezTo>
                    <a:pt x="18303" y="599"/>
                    <a:pt x="20417" y="1403"/>
                    <a:pt x="21681" y="2807"/>
                  </a:cubicBezTo>
                  <a:cubicBezTo>
                    <a:pt x="22444" y="3655"/>
                    <a:pt x="22828" y="4662"/>
                    <a:pt x="22733" y="5568"/>
                  </a:cubicBezTo>
                  <a:cubicBezTo>
                    <a:pt x="22675" y="6115"/>
                    <a:pt x="22645" y="6861"/>
                    <a:pt x="22608" y="7726"/>
                  </a:cubicBezTo>
                  <a:cubicBezTo>
                    <a:pt x="22490" y="10585"/>
                    <a:pt x="22311" y="14908"/>
                    <a:pt x="20912" y="17797"/>
                  </a:cubicBezTo>
                  <a:cubicBezTo>
                    <a:pt x="19245" y="21241"/>
                    <a:pt x="14742" y="23195"/>
                    <a:pt x="12037" y="23195"/>
                  </a:cubicBezTo>
                  <a:cubicBezTo>
                    <a:pt x="11883" y="23195"/>
                    <a:pt x="11735" y="23189"/>
                    <a:pt x="11594" y="23176"/>
                  </a:cubicBezTo>
                  <a:cubicBezTo>
                    <a:pt x="9508" y="22987"/>
                    <a:pt x="6789" y="18338"/>
                    <a:pt x="5917" y="16563"/>
                  </a:cubicBezTo>
                  <a:cubicBezTo>
                    <a:pt x="5874" y="16474"/>
                    <a:pt x="5789" y="16412"/>
                    <a:pt x="5691" y="16399"/>
                  </a:cubicBezTo>
                  <a:cubicBezTo>
                    <a:pt x="5677" y="16396"/>
                    <a:pt x="5663" y="16395"/>
                    <a:pt x="5648" y="16395"/>
                  </a:cubicBezTo>
                  <a:cubicBezTo>
                    <a:pt x="5565" y="16396"/>
                    <a:pt x="5486" y="16430"/>
                    <a:pt x="5431" y="16491"/>
                  </a:cubicBezTo>
                  <a:cubicBezTo>
                    <a:pt x="5391" y="16533"/>
                    <a:pt x="4686" y="17279"/>
                    <a:pt x="3815" y="17279"/>
                  </a:cubicBezTo>
                  <a:cubicBezTo>
                    <a:pt x="3513" y="17279"/>
                    <a:pt x="3192" y="17189"/>
                    <a:pt x="2871" y="16948"/>
                  </a:cubicBezTo>
                  <a:cubicBezTo>
                    <a:pt x="1484" y="15908"/>
                    <a:pt x="699" y="13211"/>
                    <a:pt x="1726" y="11158"/>
                  </a:cubicBezTo>
                  <a:cubicBezTo>
                    <a:pt x="1953" y="10703"/>
                    <a:pt x="2227" y="10458"/>
                    <a:pt x="2542" y="10428"/>
                  </a:cubicBezTo>
                  <a:cubicBezTo>
                    <a:pt x="2563" y="10426"/>
                    <a:pt x="2585" y="10425"/>
                    <a:pt x="2607" y="10425"/>
                  </a:cubicBezTo>
                  <a:cubicBezTo>
                    <a:pt x="3280" y="10425"/>
                    <a:pt x="4050" y="11245"/>
                    <a:pt x="4302" y="11575"/>
                  </a:cubicBezTo>
                  <a:cubicBezTo>
                    <a:pt x="4330" y="11611"/>
                    <a:pt x="4365" y="11641"/>
                    <a:pt x="4406" y="11662"/>
                  </a:cubicBezTo>
                  <a:cubicBezTo>
                    <a:pt x="4601" y="11760"/>
                    <a:pt x="4904" y="11854"/>
                    <a:pt x="5223" y="11854"/>
                  </a:cubicBezTo>
                  <a:cubicBezTo>
                    <a:pt x="5598" y="11854"/>
                    <a:pt x="5996" y="11723"/>
                    <a:pt x="6269" y="11313"/>
                  </a:cubicBezTo>
                  <a:cubicBezTo>
                    <a:pt x="6582" y="10843"/>
                    <a:pt x="6598" y="10349"/>
                    <a:pt x="6615" y="9872"/>
                  </a:cubicBezTo>
                  <a:cubicBezTo>
                    <a:pt x="6628" y="9498"/>
                    <a:pt x="6640" y="9145"/>
                    <a:pt x="6788" y="8800"/>
                  </a:cubicBezTo>
                  <a:cubicBezTo>
                    <a:pt x="6967" y="8382"/>
                    <a:pt x="7407" y="7929"/>
                    <a:pt x="7916" y="7405"/>
                  </a:cubicBezTo>
                  <a:cubicBezTo>
                    <a:pt x="8367" y="6941"/>
                    <a:pt x="8880" y="6413"/>
                    <a:pt x="9343" y="5777"/>
                  </a:cubicBezTo>
                  <a:cubicBezTo>
                    <a:pt x="9700" y="5284"/>
                    <a:pt x="9829" y="4800"/>
                    <a:pt x="9725" y="4338"/>
                  </a:cubicBezTo>
                  <a:cubicBezTo>
                    <a:pt x="9632" y="3927"/>
                    <a:pt x="9374" y="3632"/>
                    <a:pt x="9165" y="3451"/>
                  </a:cubicBezTo>
                  <a:cubicBezTo>
                    <a:pt x="9806" y="2735"/>
                    <a:pt x="12042" y="599"/>
                    <a:pt x="15880" y="599"/>
                  </a:cubicBezTo>
                  <a:close/>
                  <a:moveTo>
                    <a:pt x="15880" y="0"/>
                  </a:moveTo>
                  <a:cubicBezTo>
                    <a:pt x="10976" y="0"/>
                    <a:pt x="8588" y="3193"/>
                    <a:pt x="8488" y="3329"/>
                  </a:cubicBezTo>
                  <a:cubicBezTo>
                    <a:pt x="8383" y="3474"/>
                    <a:pt x="8429" y="3679"/>
                    <a:pt x="8586" y="3766"/>
                  </a:cubicBezTo>
                  <a:cubicBezTo>
                    <a:pt x="8589" y="3769"/>
                    <a:pt x="9043" y="4027"/>
                    <a:pt x="9141" y="4473"/>
                  </a:cubicBezTo>
                  <a:cubicBezTo>
                    <a:pt x="9205" y="4760"/>
                    <a:pt x="9108" y="5080"/>
                    <a:pt x="8858" y="5425"/>
                  </a:cubicBezTo>
                  <a:cubicBezTo>
                    <a:pt x="8419" y="6027"/>
                    <a:pt x="7923" y="6538"/>
                    <a:pt x="7485" y="6989"/>
                  </a:cubicBezTo>
                  <a:cubicBezTo>
                    <a:pt x="6934" y="7555"/>
                    <a:pt x="6459" y="8045"/>
                    <a:pt x="6236" y="8564"/>
                  </a:cubicBezTo>
                  <a:cubicBezTo>
                    <a:pt x="6044" y="9013"/>
                    <a:pt x="6029" y="9458"/>
                    <a:pt x="6016" y="9851"/>
                  </a:cubicBezTo>
                  <a:cubicBezTo>
                    <a:pt x="6001" y="10281"/>
                    <a:pt x="5988" y="10652"/>
                    <a:pt x="5769" y="10981"/>
                  </a:cubicBezTo>
                  <a:cubicBezTo>
                    <a:pt x="5628" y="11194"/>
                    <a:pt x="5419" y="11257"/>
                    <a:pt x="5221" y="11257"/>
                  </a:cubicBezTo>
                  <a:cubicBezTo>
                    <a:pt x="5015" y="11257"/>
                    <a:pt x="4822" y="11190"/>
                    <a:pt x="4728" y="11151"/>
                  </a:cubicBezTo>
                  <a:cubicBezTo>
                    <a:pt x="4495" y="10859"/>
                    <a:pt x="3592" y="9826"/>
                    <a:pt x="2613" y="9826"/>
                  </a:cubicBezTo>
                  <a:cubicBezTo>
                    <a:pt x="2571" y="9826"/>
                    <a:pt x="2528" y="9828"/>
                    <a:pt x="2485" y="9832"/>
                  </a:cubicBezTo>
                  <a:cubicBezTo>
                    <a:pt x="1951" y="9882"/>
                    <a:pt x="1514" y="10238"/>
                    <a:pt x="1190" y="10890"/>
                  </a:cubicBezTo>
                  <a:cubicBezTo>
                    <a:pt x="1" y="13267"/>
                    <a:pt x="932" y="16243"/>
                    <a:pt x="2511" y="17427"/>
                  </a:cubicBezTo>
                  <a:cubicBezTo>
                    <a:pt x="2942" y="17751"/>
                    <a:pt x="3384" y="17876"/>
                    <a:pt x="3804" y="17876"/>
                  </a:cubicBezTo>
                  <a:cubicBezTo>
                    <a:pt x="4497" y="17876"/>
                    <a:pt x="5132" y="17534"/>
                    <a:pt x="5562" y="17184"/>
                  </a:cubicBezTo>
                  <a:cubicBezTo>
                    <a:pt x="6292" y="18588"/>
                    <a:pt x="9043" y="23547"/>
                    <a:pt x="11539" y="23773"/>
                  </a:cubicBezTo>
                  <a:cubicBezTo>
                    <a:pt x="11700" y="23788"/>
                    <a:pt x="11870" y="23795"/>
                    <a:pt x="12045" y="23795"/>
                  </a:cubicBezTo>
                  <a:cubicBezTo>
                    <a:pt x="14969" y="23795"/>
                    <a:pt x="19658" y="21762"/>
                    <a:pt x="21450" y="18058"/>
                  </a:cubicBezTo>
                  <a:cubicBezTo>
                    <a:pt x="22903" y="15057"/>
                    <a:pt x="23085" y="10660"/>
                    <a:pt x="23206" y="7752"/>
                  </a:cubicBezTo>
                  <a:cubicBezTo>
                    <a:pt x="23242" y="6898"/>
                    <a:pt x="23271" y="6159"/>
                    <a:pt x="23328" y="5632"/>
                  </a:cubicBezTo>
                  <a:cubicBezTo>
                    <a:pt x="23441" y="4556"/>
                    <a:pt x="23002" y="3382"/>
                    <a:pt x="22125" y="2407"/>
                  </a:cubicBezTo>
                  <a:cubicBezTo>
                    <a:pt x="20749" y="877"/>
                    <a:pt x="18472" y="0"/>
                    <a:pt x="15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4121025" y="1846900"/>
              <a:ext cx="34425" cy="62750"/>
            </a:xfrm>
            <a:custGeom>
              <a:avLst/>
              <a:gdLst/>
              <a:ahLst/>
              <a:cxnLst/>
              <a:rect l="l" t="t" r="r" b="b"/>
              <a:pathLst>
                <a:path w="1377" h="2510" extrusionOk="0">
                  <a:moveTo>
                    <a:pt x="839" y="1"/>
                  </a:moveTo>
                  <a:cubicBezTo>
                    <a:pt x="530" y="1"/>
                    <a:pt x="210" y="504"/>
                    <a:pt x="107" y="1165"/>
                  </a:cubicBezTo>
                  <a:cubicBezTo>
                    <a:pt x="1" y="1856"/>
                    <a:pt x="174" y="2456"/>
                    <a:pt x="494" y="2507"/>
                  </a:cubicBezTo>
                  <a:cubicBezTo>
                    <a:pt x="508" y="2509"/>
                    <a:pt x="523" y="2510"/>
                    <a:pt x="537" y="2510"/>
                  </a:cubicBezTo>
                  <a:cubicBezTo>
                    <a:pt x="846" y="2510"/>
                    <a:pt x="1167" y="2005"/>
                    <a:pt x="1269" y="1345"/>
                  </a:cubicBezTo>
                  <a:cubicBezTo>
                    <a:pt x="1376" y="654"/>
                    <a:pt x="1203" y="53"/>
                    <a:pt x="882" y="4"/>
                  </a:cubicBezTo>
                  <a:cubicBezTo>
                    <a:pt x="868" y="2"/>
                    <a:pt x="853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4244225" y="1880800"/>
              <a:ext cx="34450" cy="62750"/>
            </a:xfrm>
            <a:custGeom>
              <a:avLst/>
              <a:gdLst/>
              <a:ahLst/>
              <a:cxnLst/>
              <a:rect l="l" t="t" r="r" b="b"/>
              <a:pathLst>
                <a:path w="1378" h="2510" extrusionOk="0">
                  <a:moveTo>
                    <a:pt x="840" y="0"/>
                  </a:moveTo>
                  <a:cubicBezTo>
                    <a:pt x="531" y="0"/>
                    <a:pt x="211" y="505"/>
                    <a:pt x="108" y="1165"/>
                  </a:cubicBezTo>
                  <a:cubicBezTo>
                    <a:pt x="0" y="1855"/>
                    <a:pt x="175" y="2456"/>
                    <a:pt x="495" y="2506"/>
                  </a:cubicBezTo>
                  <a:cubicBezTo>
                    <a:pt x="509" y="2508"/>
                    <a:pt x="523" y="2509"/>
                    <a:pt x="538" y="2509"/>
                  </a:cubicBezTo>
                  <a:cubicBezTo>
                    <a:pt x="846" y="2509"/>
                    <a:pt x="1168" y="2005"/>
                    <a:pt x="1270" y="1345"/>
                  </a:cubicBezTo>
                  <a:cubicBezTo>
                    <a:pt x="1377" y="654"/>
                    <a:pt x="1204" y="53"/>
                    <a:pt x="883" y="3"/>
                  </a:cubicBezTo>
                  <a:cubicBezTo>
                    <a:pt x="868" y="1"/>
                    <a:pt x="854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4082025" y="1772900"/>
              <a:ext cx="106725" cy="42775"/>
            </a:xfrm>
            <a:custGeom>
              <a:avLst/>
              <a:gdLst/>
              <a:ahLst/>
              <a:cxnLst/>
              <a:rect l="l" t="t" r="r" b="b"/>
              <a:pathLst>
                <a:path w="4269" h="1711" extrusionOk="0">
                  <a:moveTo>
                    <a:pt x="2717" y="1"/>
                  </a:moveTo>
                  <a:cubicBezTo>
                    <a:pt x="1222" y="1"/>
                    <a:pt x="179" y="1201"/>
                    <a:pt x="166" y="1217"/>
                  </a:cubicBezTo>
                  <a:cubicBezTo>
                    <a:pt x="1" y="1411"/>
                    <a:pt x="139" y="1711"/>
                    <a:pt x="394" y="1711"/>
                  </a:cubicBezTo>
                  <a:cubicBezTo>
                    <a:pt x="483" y="1711"/>
                    <a:pt x="565" y="1671"/>
                    <a:pt x="623" y="1605"/>
                  </a:cubicBezTo>
                  <a:cubicBezTo>
                    <a:pt x="634" y="1592"/>
                    <a:pt x="1493" y="601"/>
                    <a:pt x="2713" y="601"/>
                  </a:cubicBezTo>
                  <a:cubicBezTo>
                    <a:pt x="3047" y="601"/>
                    <a:pt x="3408" y="675"/>
                    <a:pt x="3787" y="865"/>
                  </a:cubicBezTo>
                  <a:cubicBezTo>
                    <a:pt x="3831" y="888"/>
                    <a:pt x="3879" y="899"/>
                    <a:pt x="3926" y="899"/>
                  </a:cubicBezTo>
                  <a:cubicBezTo>
                    <a:pt x="4036" y="899"/>
                    <a:pt x="4142" y="839"/>
                    <a:pt x="4194" y="734"/>
                  </a:cubicBezTo>
                  <a:cubicBezTo>
                    <a:pt x="4269" y="583"/>
                    <a:pt x="4207" y="401"/>
                    <a:pt x="4055" y="330"/>
                  </a:cubicBezTo>
                  <a:cubicBezTo>
                    <a:pt x="3582" y="93"/>
                    <a:pt x="3132" y="1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4246200" y="1814075"/>
              <a:ext cx="84300" cy="73950"/>
            </a:xfrm>
            <a:custGeom>
              <a:avLst/>
              <a:gdLst/>
              <a:ahLst/>
              <a:cxnLst/>
              <a:rect l="l" t="t" r="r" b="b"/>
              <a:pathLst>
                <a:path w="3372" h="2958" extrusionOk="0">
                  <a:moveTo>
                    <a:pt x="984" y="0"/>
                  </a:moveTo>
                  <a:cubicBezTo>
                    <a:pt x="565" y="0"/>
                    <a:pt x="259" y="108"/>
                    <a:pt x="237" y="116"/>
                  </a:cubicBezTo>
                  <a:cubicBezTo>
                    <a:pt x="82" y="171"/>
                    <a:pt x="1" y="342"/>
                    <a:pt x="56" y="497"/>
                  </a:cubicBezTo>
                  <a:cubicBezTo>
                    <a:pt x="100" y="620"/>
                    <a:pt x="215" y="697"/>
                    <a:pt x="338" y="697"/>
                  </a:cubicBezTo>
                  <a:cubicBezTo>
                    <a:pt x="371" y="697"/>
                    <a:pt x="405" y="691"/>
                    <a:pt x="438" y="679"/>
                  </a:cubicBezTo>
                  <a:cubicBezTo>
                    <a:pt x="442" y="677"/>
                    <a:pt x="671" y="599"/>
                    <a:pt x="982" y="599"/>
                  </a:cubicBezTo>
                  <a:cubicBezTo>
                    <a:pt x="1221" y="599"/>
                    <a:pt x="1509" y="645"/>
                    <a:pt x="1780" y="809"/>
                  </a:cubicBezTo>
                  <a:cubicBezTo>
                    <a:pt x="2288" y="1117"/>
                    <a:pt x="2616" y="1754"/>
                    <a:pt x="2755" y="2702"/>
                  </a:cubicBezTo>
                  <a:cubicBezTo>
                    <a:pt x="2777" y="2848"/>
                    <a:pt x="2903" y="2956"/>
                    <a:pt x="3051" y="2958"/>
                  </a:cubicBezTo>
                  <a:cubicBezTo>
                    <a:pt x="3066" y="2958"/>
                    <a:pt x="3081" y="2956"/>
                    <a:pt x="3094" y="2954"/>
                  </a:cubicBezTo>
                  <a:cubicBezTo>
                    <a:pt x="3258" y="2929"/>
                    <a:pt x="3372" y="2778"/>
                    <a:pt x="3348" y="2615"/>
                  </a:cubicBezTo>
                  <a:cubicBezTo>
                    <a:pt x="3180" y="1477"/>
                    <a:pt x="2755" y="695"/>
                    <a:pt x="2083" y="292"/>
                  </a:cubicBezTo>
                  <a:cubicBezTo>
                    <a:pt x="1703" y="65"/>
                    <a:pt x="1309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4171425" y="1875375"/>
              <a:ext cx="96900" cy="132500"/>
            </a:xfrm>
            <a:custGeom>
              <a:avLst/>
              <a:gdLst/>
              <a:ahLst/>
              <a:cxnLst/>
              <a:rect l="l" t="t" r="r" b="b"/>
              <a:pathLst>
                <a:path w="3876" h="5300" extrusionOk="0">
                  <a:moveTo>
                    <a:pt x="2333" y="1"/>
                  </a:moveTo>
                  <a:cubicBezTo>
                    <a:pt x="2227" y="1"/>
                    <a:pt x="2124" y="57"/>
                    <a:pt x="2070" y="156"/>
                  </a:cubicBezTo>
                  <a:cubicBezTo>
                    <a:pt x="1805" y="656"/>
                    <a:pt x="1213" y="1873"/>
                    <a:pt x="1424" y="2398"/>
                  </a:cubicBezTo>
                  <a:cubicBezTo>
                    <a:pt x="1529" y="2659"/>
                    <a:pt x="1856" y="2835"/>
                    <a:pt x="2382" y="3101"/>
                  </a:cubicBezTo>
                  <a:cubicBezTo>
                    <a:pt x="2653" y="3237"/>
                    <a:pt x="3217" y="3524"/>
                    <a:pt x="3265" y="3641"/>
                  </a:cubicBezTo>
                  <a:cubicBezTo>
                    <a:pt x="3265" y="3641"/>
                    <a:pt x="3259" y="3658"/>
                    <a:pt x="3223" y="3689"/>
                  </a:cubicBezTo>
                  <a:cubicBezTo>
                    <a:pt x="2582" y="4249"/>
                    <a:pt x="1331" y="4710"/>
                    <a:pt x="755" y="4710"/>
                  </a:cubicBezTo>
                  <a:cubicBezTo>
                    <a:pt x="647" y="4710"/>
                    <a:pt x="563" y="4694"/>
                    <a:pt x="511" y="4659"/>
                  </a:cubicBezTo>
                  <a:cubicBezTo>
                    <a:pt x="459" y="4624"/>
                    <a:pt x="401" y="4607"/>
                    <a:pt x="343" y="4607"/>
                  </a:cubicBezTo>
                  <a:cubicBezTo>
                    <a:pt x="246" y="4607"/>
                    <a:pt x="151" y="4654"/>
                    <a:pt x="93" y="4741"/>
                  </a:cubicBezTo>
                  <a:cubicBezTo>
                    <a:pt x="1" y="4880"/>
                    <a:pt x="39" y="5067"/>
                    <a:pt x="179" y="5158"/>
                  </a:cubicBezTo>
                  <a:cubicBezTo>
                    <a:pt x="328" y="5257"/>
                    <a:pt x="528" y="5300"/>
                    <a:pt x="759" y="5300"/>
                  </a:cubicBezTo>
                  <a:cubicBezTo>
                    <a:pt x="1667" y="5300"/>
                    <a:pt x="3047" y="4638"/>
                    <a:pt x="3617" y="4139"/>
                  </a:cubicBezTo>
                  <a:cubicBezTo>
                    <a:pt x="3848" y="3938"/>
                    <a:pt x="3875" y="3730"/>
                    <a:pt x="3857" y="3590"/>
                  </a:cubicBezTo>
                  <a:cubicBezTo>
                    <a:pt x="3802" y="3148"/>
                    <a:pt x="3243" y="2865"/>
                    <a:pt x="2652" y="2567"/>
                  </a:cubicBezTo>
                  <a:cubicBezTo>
                    <a:pt x="2407" y="2442"/>
                    <a:pt x="2037" y="2256"/>
                    <a:pt x="1980" y="2176"/>
                  </a:cubicBezTo>
                  <a:cubicBezTo>
                    <a:pt x="1918" y="1991"/>
                    <a:pt x="2208" y="1177"/>
                    <a:pt x="2599" y="437"/>
                  </a:cubicBezTo>
                  <a:cubicBezTo>
                    <a:pt x="2674" y="291"/>
                    <a:pt x="2617" y="112"/>
                    <a:pt x="2472" y="35"/>
                  </a:cubicBezTo>
                  <a:cubicBezTo>
                    <a:pt x="2428" y="12"/>
                    <a:pt x="2380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4051850" y="1997350"/>
              <a:ext cx="104300" cy="80575"/>
            </a:xfrm>
            <a:custGeom>
              <a:avLst/>
              <a:gdLst/>
              <a:ahLst/>
              <a:cxnLst/>
              <a:rect l="l" t="t" r="r" b="b"/>
              <a:pathLst>
                <a:path w="4172" h="3223" extrusionOk="0">
                  <a:moveTo>
                    <a:pt x="334" y="0"/>
                  </a:moveTo>
                  <a:cubicBezTo>
                    <a:pt x="307" y="0"/>
                    <a:pt x="279" y="4"/>
                    <a:pt x="251" y="12"/>
                  </a:cubicBezTo>
                  <a:cubicBezTo>
                    <a:pt x="92" y="60"/>
                    <a:pt x="1" y="226"/>
                    <a:pt x="48" y="384"/>
                  </a:cubicBezTo>
                  <a:cubicBezTo>
                    <a:pt x="75" y="481"/>
                    <a:pt x="769" y="2743"/>
                    <a:pt x="3815" y="3219"/>
                  </a:cubicBezTo>
                  <a:cubicBezTo>
                    <a:pt x="3831" y="3222"/>
                    <a:pt x="3847" y="3223"/>
                    <a:pt x="3863" y="3223"/>
                  </a:cubicBezTo>
                  <a:cubicBezTo>
                    <a:pt x="4019" y="3222"/>
                    <a:pt x="4148" y="3102"/>
                    <a:pt x="4160" y="2946"/>
                  </a:cubicBezTo>
                  <a:cubicBezTo>
                    <a:pt x="4172" y="2791"/>
                    <a:pt x="4062" y="2651"/>
                    <a:pt x="3908" y="2628"/>
                  </a:cubicBezTo>
                  <a:cubicBezTo>
                    <a:pt x="1251" y="2213"/>
                    <a:pt x="647" y="297"/>
                    <a:pt x="623" y="216"/>
                  </a:cubicBezTo>
                  <a:cubicBezTo>
                    <a:pt x="584" y="85"/>
                    <a:pt x="464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11500" y="3304400"/>
              <a:ext cx="1228650" cy="1295050"/>
            </a:xfrm>
            <a:custGeom>
              <a:avLst/>
              <a:gdLst/>
              <a:ahLst/>
              <a:cxnLst/>
              <a:rect l="l" t="t" r="r" b="b"/>
              <a:pathLst>
                <a:path w="49146" h="51802" extrusionOk="0">
                  <a:moveTo>
                    <a:pt x="34369" y="1"/>
                  </a:moveTo>
                  <a:cubicBezTo>
                    <a:pt x="31628" y="1"/>
                    <a:pt x="28501" y="632"/>
                    <a:pt x="24986" y="2244"/>
                  </a:cubicBezTo>
                  <a:cubicBezTo>
                    <a:pt x="24986" y="2244"/>
                    <a:pt x="21682" y="5548"/>
                    <a:pt x="16933" y="10504"/>
                  </a:cubicBezTo>
                  <a:cubicBezTo>
                    <a:pt x="12183" y="15459"/>
                    <a:pt x="0" y="32185"/>
                    <a:pt x="1239" y="37760"/>
                  </a:cubicBezTo>
                  <a:cubicBezTo>
                    <a:pt x="2478" y="43336"/>
                    <a:pt x="33039" y="51802"/>
                    <a:pt x="33039" y="51802"/>
                  </a:cubicBezTo>
                  <a:lnTo>
                    <a:pt x="36342" y="49530"/>
                  </a:lnTo>
                  <a:cubicBezTo>
                    <a:pt x="36342" y="49530"/>
                    <a:pt x="17965" y="35902"/>
                    <a:pt x="16726" y="32805"/>
                  </a:cubicBezTo>
                  <a:cubicBezTo>
                    <a:pt x="15487" y="29707"/>
                    <a:pt x="31386" y="19589"/>
                    <a:pt x="31386" y="19589"/>
                  </a:cubicBezTo>
                  <a:lnTo>
                    <a:pt x="49145" y="8233"/>
                  </a:lnTo>
                  <a:cubicBezTo>
                    <a:pt x="49145" y="8233"/>
                    <a:pt x="44269" y="1"/>
                    <a:pt x="34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602925" y="3297250"/>
              <a:ext cx="1245700" cy="1309700"/>
            </a:xfrm>
            <a:custGeom>
              <a:avLst/>
              <a:gdLst/>
              <a:ahLst/>
              <a:cxnLst/>
              <a:rect l="l" t="t" r="r" b="b"/>
              <a:pathLst>
                <a:path w="49828" h="52388" extrusionOk="0">
                  <a:moveTo>
                    <a:pt x="34639" y="612"/>
                  </a:moveTo>
                  <a:cubicBezTo>
                    <a:pt x="43354" y="612"/>
                    <a:pt x="48167" y="7081"/>
                    <a:pt x="49073" y="8428"/>
                  </a:cubicBezTo>
                  <a:lnTo>
                    <a:pt x="31569" y="19623"/>
                  </a:lnTo>
                  <a:cubicBezTo>
                    <a:pt x="29920" y="20672"/>
                    <a:pt x="15497" y="29968"/>
                    <a:pt x="16791" y="33202"/>
                  </a:cubicBezTo>
                  <a:cubicBezTo>
                    <a:pt x="17968" y="36144"/>
                    <a:pt x="33587" y="47880"/>
                    <a:pt x="36170" y="49807"/>
                  </a:cubicBezTo>
                  <a:lnTo>
                    <a:pt x="33327" y="51762"/>
                  </a:lnTo>
                  <a:cubicBezTo>
                    <a:pt x="22780" y="48831"/>
                    <a:pt x="2820" y="42234"/>
                    <a:pt x="1874" y="37981"/>
                  </a:cubicBezTo>
                  <a:cubicBezTo>
                    <a:pt x="715" y="32763"/>
                    <a:pt x="12432" y="16277"/>
                    <a:pt x="17492" y="10997"/>
                  </a:cubicBezTo>
                  <a:cubicBezTo>
                    <a:pt x="21914" y="6382"/>
                    <a:pt x="25121" y="3162"/>
                    <a:pt x="25502" y="2780"/>
                  </a:cubicBezTo>
                  <a:cubicBezTo>
                    <a:pt x="28916" y="1222"/>
                    <a:pt x="31962" y="612"/>
                    <a:pt x="34639" y="612"/>
                  </a:cubicBezTo>
                  <a:close/>
                  <a:moveTo>
                    <a:pt x="34696" y="1"/>
                  </a:moveTo>
                  <a:cubicBezTo>
                    <a:pt x="31944" y="1"/>
                    <a:pt x="28774" y="620"/>
                    <a:pt x="25203" y="2258"/>
                  </a:cubicBezTo>
                  <a:cubicBezTo>
                    <a:pt x="25172" y="2273"/>
                    <a:pt x="25142" y="2294"/>
                    <a:pt x="25117" y="2318"/>
                  </a:cubicBezTo>
                  <a:cubicBezTo>
                    <a:pt x="25083" y="2351"/>
                    <a:pt x="21756" y="5682"/>
                    <a:pt x="17060" y="10583"/>
                  </a:cubicBezTo>
                  <a:cubicBezTo>
                    <a:pt x="12636" y="15197"/>
                    <a:pt x="1" y="32311"/>
                    <a:pt x="1290" y="38111"/>
                  </a:cubicBezTo>
                  <a:cubicBezTo>
                    <a:pt x="2554" y="43797"/>
                    <a:pt x="32047" y="52029"/>
                    <a:pt x="33302" y="52376"/>
                  </a:cubicBezTo>
                  <a:cubicBezTo>
                    <a:pt x="33328" y="52383"/>
                    <a:pt x="33355" y="52387"/>
                    <a:pt x="33382" y="52387"/>
                  </a:cubicBezTo>
                  <a:cubicBezTo>
                    <a:pt x="33442" y="52386"/>
                    <a:pt x="33502" y="52368"/>
                    <a:pt x="33552" y="52334"/>
                  </a:cubicBezTo>
                  <a:lnTo>
                    <a:pt x="36855" y="50063"/>
                  </a:lnTo>
                  <a:cubicBezTo>
                    <a:pt x="37025" y="49946"/>
                    <a:pt x="37029" y="49697"/>
                    <a:pt x="36864" y="49575"/>
                  </a:cubicBezTo>
                  <a:cubicBezTo>
                    <a:pt x="30531" y="44880"/>
                    <a:pt x="18302" y="35367"/>
                    <a:pt x="17347" y="32979"/>
                  </a:cubicBezTo>
                  <a:cubicBezTo>
                    <a:pt x="16511" y="30891"/>
                    <a:pt x="25824" y="23987"/>
                    <a:pt x="31891" y="20127"/>
                  </a:cubicBezTo>
                  <a:lnTo>
                    <a:pt x="49649" y="8770"/>
                  </a:lnTo>
                  <a:cubicBezTo>
                    <a:pt x="49785" y="8683"/>
                    <a:pt x="49828" y="8504"/>
                    <a:pt x="49746" y="8366"/>
                  </a:cubicBezTo>
                  <a:cubicBezTo>
                    <a:pt x="49663" y="8226"/>
                    <a:pt x="47674" y="4918"/>
                    <a:pt x="43641" y="2480"/>
                  </a:cubicBezTo>
                  <a:cubicBezTo>
                    <a:pt x="41484" y="1176"/>
                    <a:pt x="38487" y="1"/>
                    <a:pt x="346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3411650" y="3146900"/>
              <a:ext cx="480100" cy="735100"/>
            </a:xfrm>
            <a:custGeom>
              <a:avLst/>
              <a:gdLst/>
              <a:ahLst/>
              <a:cxnLst/>
              <a:rect l="l" t="t" r="r" b="b"/>
              <a:pathLst>
                <a:path w="19204" h="29404" extrusionOk="0">
                  <a:moveTo>
                    <a:pt x="12650" y="0"/>
                  </a:moveTo>
                  <a:cubicBezTo>
                    <a:pt x="5880" y="0"/>
                    <a:pt x="5316" y="6670"/>
                    <a:pt x="3097" y="11848"/>
                  </a:cubicBezTo>
                  <a:cubicBezTo>
                    <a:pt x="620" y="17630"/>
                    <a:pt x="0" y="29193"/>
                    <a:pt x="7640" y="29399"/>
                  </a:cubicBezTo>
                  <a:cubicBezTo>
                    <a:pt x="7751" y="29402"/>
                    <a:pt x="7860" y="29404"/>
                    <a:pt x="7968" y="29404"/>
                  </a:cubicBezTo>
                  <a:cubicBezTo>
                    <a:pt x="15369" y="29404"/>
                    <a:pt x="18384" y="22473"/>
                    <a:pt x="18791" y="14739"/>
                  </a:cubicBezTo>
                  <a:cubicBezTo>
                    <a:pt x="19204" y="6892"/>
                    <a:pt x="15281" y="285"/>
                    <a:pt x="15281" y="285"/>
                  </a:cubicBezTo>
                  <a:cubicBezTo>
                    <a:pt x="14311" y="91"/>
                    <a:pt x="13438" y="0"/>
                    <a:pt x="12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3412775" y="3139425"/>
              <a:ext cx="486450" cy="750075"/>
            </a:xfrm>
            <a:custGeom>
              <a:avLst/>
              <a:gdLst/>
              <a:ahLst/>
              <a:cxnLst/>
              <a:rect l="l" t="t" r="r" b="b"/>
              <a:pathLst>
                <a:path w="19458" h="30003" extrusionOk="0">
                  <a:moveTo>
                    <a:pt x="12628" y="602"/>
                  </a:moveTo>
                  <a:cubicBezTo>
                    <a:pt x="13356" y="602"/>
                    <a:pt x="14158" y="681"/>
                    <a:pt x="15043" y="851"/>
                  </a:cubicBezTo>
                  <a:cubicBezTo>
                    <a:pt x="15551" y="1759"/>
                    <a:pt x="18822" y="7911"/>
                    <a:pt x="18447" y="15023"/>
                  </a:cubicBezTo>
                  <a:cubicBezTo>
                    <a:pt x="18218" y="19377"/>
                    <a:pt x="16719" y="29403"/>
                    <a:pt x="7909" y="29403"/>
                  </a:cubicBezTo>
                  <a:cubicBezTo>
                    <a:pt x="7808" y="29403"/>
                    <a:pt x="7706" y="29402"/>
                    <a:pt x="7603" y="29400"/>
                  </a:cubicBezTo>
                  <a:cubicBezTo>
                    <a:pt x="5658" y="29346"/>
                    <a:pt x="4158" y="28518"/>
                    <a:pt x="3146" y="26939"/>
                  </a:cubicBezTo>
                  <a:cubicBezTo>
                    <a:pt x="887" y="23409"/>
                    <a:pt x="1481" y="16574"/>
                    <a:pt x="3327" y="12265"/>
                  </a:cubicBezTo>
                  <a:cubicBezTo>
                    <a:pt x="3783" y="11202"/>
                    <a:pt x="4174" y="10066"/>
                    <a:pt x="4550" y="8969"/>
                  </a:cubicBezTo>
                  <a:cubicBezTo>
                    <a:pt x="6023" y="4681"/>
                    <a:pt x="7424" y="602"/>
                    <a:pt x="12628" y="602"/>
                  </a:cubicBezTo>
                  <a:close/>
                  <a:moveTo>
                    <a:pt x="12608" y="1"/>
                  </a:moveTo>
                  <a:cubicBezTo>
                    <a:pt x="6998" y="1"/>
                    <a:pt x="5469" y="4453"/>
                    <a:pt x="3983" y="8775"/>
                  </a:cubicBezTo>
                  <a:cubicBezTo>
                    <a:pt x="3610" y="9861"/>
                    <a:pt x="3224" y="10985"/>
                    <a:pt x="2778" y="12028"/>
                  </a:cubicBezTo>
                  <a:cubicBezTo>
                    <a:pt x="1131" y="15870"/>
                    <a:pt x="0" y="23136"/>
                    <a:pt x="2643" y="27263"/>
                  </a:cubicBezTo>
                  <a:cubicBezTo>
                    <a:pt x="3767" y="29019"/>
                    <a:pt x="5431" y="29940"/>
                    <a:pt x="7588" y="29998"/>
                  </a:cubicBezTo>
                  <a:cubicBezTo>
                    <a:pt x="7697" y="30001"/>
                    <a:pt x="7807" y="30002"/>
                    <a:pt x="7916" y="30002"/>
                  </a:cubicBezTo>
                  <a:cubicBezTo>
                    <a:pt x="14494" y="30002"/>
                    <a:pt x="18543" y="24576"/>
                    <a:pt x="19045" y="15054"/>
                  </a:cubicBezTo>
                  <a:cubicBezTo>
                    <a:pt x="19457" y="7207"/>
                    <a:pt x="15533" y="498"/>
                    <a:pt x="15493" y="432"/>
                  </a:cubicBezTo>
                  <a:cubicBezTo>
                    <a:pt x="15450" y="359"/>
                    <a:pt x="15377" y="307"/>
                    <a:pt x="15295" y="291"/>
                  </a:cubicBezTo>
                  <a:cubicBezTo>
                    <a:pt x="14307" y="93"/>
                    <a:pt x="13415" y="1"/>
                    <a:pt x="12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3210325" y="3113350"/>
              <a:ext cx="655600" cy="1104100"/>
            </a:xfrm>
            <a:custGeom>
              <a:avLst/>
              <a:gdLst/>
              <a:ahLst/>
              <a:cxnLst/>
              <a:rect l="l" t="t" r="r" b="b"/>
              <a:pathLst>
                <a:path w="26224" h="44164" extrusionOk="0">
                  <a:moveTo>
                    <a:pt x="19819" y="0"/>
                  </a:moveTo>
                  <a:cubicBezTo>
                    <a:pt x="17281" y="0"/>
                    <a:pt x="14100" y="1589"/>
                    <a:pt x="12183" y="5550"/>
                  </a:cubicBezTo>
                  <a:cubicBezTo>
                    <a:pt x="12183" y="5550"/>
                    <a:pt x="7846" y="25579"/>
                    <a:pt x="5782" y="29504"/>
                  </a:cubicBezTo>
                  <a:cubicBezTo>
                    <a:pt x="3717" y="33428"/>
                    <a:pt x="0" y="42924"/>
                    <a:pt x="0" y="42924"/>
                  </a:cubicBezTo>
                  <a:lnTo>
                    <a:pt x="4543" y="44163"/>
                  </a:lnTo>
                  <a:cubicBezTo>
                    <a:pt x="4543" y="44163"/>
                    <a:pt x="10945" y="35284"/>
                    <a:pt x="18584" y="25992"/>
                  </a:cubicBezTo>
                  <a:cubicBezTo>
                    <a:pt x="26224" y="16702"/>
                    <a:pt x="24986" y="4311"/>
                    <a:pt x="23334" y="1627"/>
                  </a:cubicBezTo>
                  <a:cubicBezTo>
                    <a:pt x="22704" y="603"/>
                    <a:pt x="21383" y="0"/>
                    <a:pt x="1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3202575" y="3105850"/>
              <a:ext cx="674750" cy="1119075"/>
            </a:xfrm>
            <a:custGeom>
              <a:avLst/>
              <a:gdLst/>
              <a:ahLst/>
              <a:cxnLst/>
              <a:rect l="l" t="t" r="r" b="b"/>
              <a:pathLst>
                <a:path w="26990" h="44763" extrusionOk="0">
                  <a:moveTo>
                    <a:pt x="20140" y="598"/>
                  </a:moveTo>
                  <a:cubicBezTo>
                    <a:pt x="21592" y="598"/>
                    <a:pt x="22818" y="1158"/>
                    <a:pt x="23388" y="2083"/>
                  </a:cubicBezTo>
                  <a:cubicBezTo>
                    <a:pt x="24886" y="4517"/>
                    <a:pt x="26342" y="16764"/>
                    <a:pt x="18663" y="26102"/>
                  </a:cubicBezTo>
                  <a:cubicBezTo>
                    <a:pt x="11677" y="34599"/>
                    <a:pt x="5655" y="42849"/>
                    <a:pt x="4732" y="44120"/>
                  </a:cubicBezTo>
                  <a:lnTo>
                    <a:pt x="710" y="43023"/>
                  </a:lnTo>
                  <a:cubicBezTo>
                    <a:pt x="1370" y="41355"/>
                    <a:pt x="4533" y="33408"/>
                    <a:pt x="6356" y="29942"/>
                  </a:cubicBezTo>
                  <a:cubicBezTo>
                    <a:pt x="8394" y="26072"/>
                    <a:pt x="12514" y="7170"/>
                    <a:pt x="12778" y="5948"/>
                  </a:cubicBezTo>
                  <a:cubicBezTo>
                    <a:pt x="14338" y="2747"/>
                    <a:pt x="16973" y="752"/>
                    <a:pt x="19832" y="607"/>
                  </a:cubicBezTo>
                  <a:cubicBezTo>
                    <a:pt x="19935" y="601"/>
                    <a:pt x="20038" y="598"/>
                    <a:pt x="20140" y="598"/>
                  </a:cubicBezTo>
                  <a:close/>
                  <a:moveTo>
                    <a:pt x="20112" y="1"/>
                  </a:moveTo>
                  <a:cubicBezTo>
                    <a:pt x="20009" y="1"/>
                    <a:pt x="19905" y="3"/>
                    <a:pt x="19801" y="8"/>
                  </a:cubicBezTo>
                  <a:cubicBezTo>
                    <a:pt x="16712" y="164"/>
                    <a:pt x="13878" y="2299"/>
                    <a:pt x="12224" y="5719"/>
                  </a:cubicBezTo>
                  <a:cubicBezTo>
                    <a:pt x="12213" y="5740"/>
                    <a:pt x="12206" y="5763"/>
                    <a:pt x="12200" y="5787"/>
                  </a:cubicBezTo>
                  <a:cubicBezTo>
                    <a:pt x="12157" y="5987"/>
                    <a:pt x="7848" y="25821"/>
                    <a:pt x="5827" y="29663"/>
                  </a:cubicBezTo>
                  <a:cubicBezTo>
                    <a:pt x="3778" y="33556"/>
                    <a:pt x="69" y="43020"/>
                    <a:pt x="32" y="43115"/>
                  </a:cubicBezTo>
                  <a:cubicBezTo>
                    <a:pt x="0" y="43194"/>
                    <a:pt x="5" y="43282"/>
                    <a:pt x="43" y="43359"/>
                  </a:cubicBezTo>
                  <a:cubicBezTo>
                    <a:pt x="80" y="43435"/>
                    <a:pt x="149" y="43490"/>
                    <a:pt x="232" y="43513"/>
                  </a:cubicBezTo>
                  <a:lnTo>
                    <a:pt x="4774" y="44753"/>
                  </a:lnTo>
                  <a:cubicBezTo>
                    <a:pt x="4800" y="44760"/>
                    <a:pt x="4826" y="44763"/>
                    <a:pt x="4853" y="44763"/>
                  </a:cubicBezTo>
                  <a:cubicBezTo>
                    <a:pt x="4949" y="44763"/>
                    <a:pt x="5040" y="44717"/>
                    <a:pt x="5096" y="44638"/>
                  </a:cubicBezTo>
                  <a:cubicBezTo>
                    <a:pt x="5160" y="44550"/>
                    <a:pt x="11578" y="35661"/>
                    <a:pt x="19126" y="26482"/>
                  </a:cubicBezTo>
                  <a:cubicBezTo>
                    <a:pt x="26990" y="16917"/>
                    <a:pt x="25448" y="4288"/>
                    <a:pt x="23898" y="1770"/>
                  </a:cubicBezTo>
                  <a:cubicBezTo>
                    <a:pt x="23216" y="659"/>
                    <a:pt x="21777" y="1"/>
                    <a:pt x="20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3610975" y="3342675"/>
              <a:ext cx="219325" cy="518325"/>
            </a:xfrm>
            <a:custGeom>
              <a:avLst/>
              <a:gdLst/>
              <a:ahLst/>
              <a:cxnLst/>
              <a:rect l="l" t="t" r="r" b="b"/>
              <a:pathLst>
                <a:path w="8773" h="20733" extrusionOk="0">
                  <a:moveTo>
                    <a:pt x="8442" y="1"/>
                  </a:moveTo>
                  <a:cubicBezTo>
                    <a:pt x="8307" y="1"/>
                    <a:pt x="8184" y="93"/>
                    <a:pt x="8152" y="230"/>
                  </a:cubicBezTo>
                  <a:cubicBezTo>
                    <a:pt x="8118" y="372"/>
                    <a:pt x="4707" y="14480"/>
                    <a:pt x="155" y="20247"/>
                  </a:cubicBezTo>
                  <a:cubicBezTo>
                    <a:pt x="0" y="20444"/>
                    <a:pt x="139" y="20732"/>
                    <a:pt x="390" y="20732"/>
                  </a:cubicBezTo>
                  <a:cubicBezTo>
                    <a:pt x="482" y="20732"/>
                    <a:pt x="568" y="20690"/>
                    <a:pt x="626" y="20618"/>
                  </a:cubicBezTo>
                  <a:cubicBezTo>
                    <a:pt x="5259" y="14749"/>
                    <a:pt x="8595" y="954"/>
                    <a:pt x="8734" y="369"/>
                  </a:cubicBezTo>
                  <a:cubicBezTo>
                    <a:pt x="8773" y="208"/>
                    <a:pt x="8673" y="48"/>
                    <a:pt x="8512" y="9"/>
                  </a:cubicBezTo>
                  <a:cubicBezTo>
                    <a:pt x="8489" y="4"/>
                    <a:pt x="8465" y="1"/>
                    <a:pt x="8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3318700" y="4542650"/>
              <a:ext cx="356250" cy="377100"/>
            </a:xfrm>
            <a:custGeom>
              <a:avLst/>
              <a:gdLst/>
              <a:ahLst/>
              <a:cxnLst/>
              <a:rect l="l" t="t" r="r" b="b"/>
              <a:pathLst>
                <a:path w="14250" h="15084" extrusionOk="0">
                  <a:moveTo>
                    <a:pt x="8055" y="0"/>
                  </a:moveTo>
                  <a:lnTo>
                    <a:pt x="5371" y="1446"/>
                  </a:lnTo>
                  <a:lnTo>
                    <a:pt x="4751" y="2272"/>
                  </a:lnTo>
                  <a:cubicBezTo>
                    <a:pt x="4751" y="2272"/>
                    <a:pt x="5370" y="5576"/>
                    <a:pt x="4131" y="7846"/>
                  </a:cubicBezTo>
                  <a:cubicBezTo>
                    <a:pt x="2892" y="10118"/>
                    <a:pt x="1" y="14868"/>
                    <a:pt x="2067" y="15074"/>
                  </a:cubicBezTo>
                  <a:cubicBezTo>
                    <a:pt x="2133" y="15080"/>
                    <a:pt x="2199" y="15084"/>
                    <a:pt x="2267" y="15084"/>
                  </a:cubicBezTo>
                  <a:cubicBezTo>
                    <a:pt x="4316" y="15084"/>
                    <a:pt x="7088" y="12104"/>
                    <a:pt x="9087" y="9705"/>
                  </a:cubicBezTo>
                  <a:cubicBezTo>
                    <a:pt x="11153" y="7228"/>
                    <a:pt x="11358" y="4956"/>
                    <a:pt x="12804" y="3097"/>
                  </a:cubicBezTo>
                  <a:cubicBezTo>
                    <a:pt x="14250" y="1239"/>
                    <a:pt x="8055" y="0"/>
                    <a:pt x="805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8"/>
            <p:cNvSpPr/>
            <p:nvPr/>
          </p:nvSpPr>
          <p:spPr>
            <a:xfrm>
              <a:off x="3333850" y="4535150"/>
              <a:ext cx="319650" cy="392075"/>
            </a:xfrm>
            <a:custGeom>
              <a:avLst/>
              <a:gdLst/>
              <a:ahLst/>
              <a:cxnLst/>
              <a:rect l="l" t="t" r="r" b="b"/>
              <a:pathLst>
                <a:path w="12786" h="15683" extrusionOk="0">
                  <a:moveTo>
                    <a:pt x="7495" y="616"/>
                  </a:moveTo>
                  <a:cubicBezTo>
                    <a:pt x="9142" y="959"/>
                    <a:pt x="11759" y="1796"/>
                    <a:pt x="12086" y="2675"/>
                  </a:cubicBezTo>
                  <a:cubicBezTo>
                    <a:pt x="12127" y="2784"/>
                    <a:pt x="12160" y="2960"/>
                    <a:pt x="11962" y="3214"/>
                  </a:cubicBezTo>
                  <a:cubicBezTo>
                    <a:pt x="11294" y="4072"/>
                    <a:pt x="10887" y="5003"/>
                    <a:pt x="10456" y="5989"/>
                  </a:cubicBezTo>
                  <a:cubicBezTo>
                    <a:pt x="9921" y="7210"/>
                    <a:pt x="9369" y="8472"/>
                    <a:pt x="8251" y="9814"/>
                  </a:cubicBezTo>
                  <a:cubicBezTo>
                    <a:pt x="7149" y="11137"/>
                    <a:pt x="3850" y="15084"/>
                    <a:pt x="1654" y="15084"/>
                  </a:cubicBezTo>
                  <a:cubicBezTo>
                    <a:pt x="1598" y="15084"/>
                    <a:pt x="1544" y="15081"/>
                    <a:pt x="1490" y="15076"/>
                  </a:cubicBezTo>
                  <a:cubicBezTo>
                    <a:pt x="1239" y="15051"/>
                    <a:pt x="1155" y="14950"/>
                    <a:pt x="1111" y="14864"/>
                  </a:cubicBezTo>
                  <a:cubicBezTo>
                    <a:pt x="635" y="13953"/>
                    <a:pt x="2414" y="10761"/>
                    <a:pt x="3370" y="9046"/>
                  </a:cubicBezTo>
                  <a:cubicBezTo>
                    <a:pt x="3522" y="8774"/>
                    <a:pt x="3663" y="8520"/>
                    <a:pt x="3788" y="8290"/>
                  </a:cubicBezTo>
                  <a:cubicBezTo>
                    <a:pt x="4936" y="6185"/>
                    <a:pt x="4566" y="3304"/>
                    <a:pt x="4462" y="2649"/>
                  </a:cubicBezTo>
                  <a:lnTo>
                    <a:pt x="4964" y="1978"/>
                  </a:lnTo>
                  <a:lnTo>
                    <a:pt x="7495" y="616"/>
                  </a:lnTo>
                  <a:close/>
                  <a:moveTo>
                    <a:pt x="7446" y="1"/>
                  </a:moveTo>
                  <a:cubicBezTo>
                    <a:pt x="7398" y="1"/>
                    <a:pt x="7350" y="13"/>
                    <a:pt x="7307" y="37"/>
                  </a:cubicBezTo>
                  <a:lnTo>
                    <a:pt x="4621" y="1481"/>
                  </a:lnTo>
                  <a:cubicBezTo>
                    <a:pt x="4583" y="1502"/>
                    <a:pt x="4550" y="1531"/>
                    <a:pt x="4524" y="1566"/>
                  </a:cubicBezTo>
                  <a:lnTo>
                    <a:pt x="3905" y="2392"/>
                  </a:lnTo>
                  <a:cubicBezTo>
                    <a:pt x="3854" y="2459"/>
                    <a:pt x="3835" y="2545"/>
                    <a:pt x="3850" y="2627"/>
                  </a:cubicBezTo>
                  <a:cubicBezTo>
                    <a:pt x="3855" y="2659"/>
                    <a:pt x="4433" y="5854"/>
                    <a:pt x="3261" y="8004"/>
                  </a:cubicBezTo>
                  <a:cubicBezTo>
                    <a:pt x="3137" y="8231"/>
                    <a:pt x="2997" y="8483"/>
                    <a:pt x="2846" y="8754"/>
                  </a:cubicBezTo>
                  <a:cubicBezTo>
                    <a:pt x="1264" y="11593"/>
                    <a:pt x="0" y="14033"/>
                    <a:pt x="579" y="15141"/>
                  </a:cubicBezTo>
                  <a:cubicBezTo>
                    <a:pt x="691" y="15356"/>
                    <a:pt x="930" y="15621"/>
                    <a:pt x="1430" y="15671"/>
                  </a:cubicBezTo>
                  <a:cubicBezTo>
                    <a:pt x="1505" y="15679"/>
                    <a:pt x="1581" y="15683"/>
                    <a:pt x="1656" y="15683"/>
                  </a:cubicBezTo>
                  <a:cubicBezTo>
                    <a:pt x="3876" y="15683"/>
                    <a:pt x="6730" y="12574"/>
                    <a:pt x="8711" y="10197"/>
                  </a:cubicBezTo>
                  <a:cubicBezTo>
                    <a:pt x="9884" y="8790"/>
                    <a:pt x="10479" y="7429"/>
                    <a:pt x="11005" y="6229"/>
                  </a:cubicBezTo>
                  <a:cubicBezTo>
                    <a:pt x="11420" y="5279"/>
                    <a:pt x="11814" y="4381"/>
                    <a:pt x="12433" y="3582"/>
                  </a:cubicBezTo>
                  <a:cubicBezTo>
                    <a:pt x="12785" y="3129"/>
                    <a:pt x="12745" y="2726"/>
                    <a:pt x="12647" y="2466"/>
                  </a:cubicBezTo>
                  <a:cubicBezTo>
                    <a:pt x="12088" y="963"/>
                    <a:pt x="7974" y="100"/>
                    <a:pt x="7507" y="7"/>
                  </a:cubicBezTo>
                  <a:cubicBezTo>
                    <a:pt x="7487" y="3"/>
                    <a:pt x="7466" y="1"/>
                    <a:pt x="7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8"/>
            <p:cNvSpPr/>
            <p:nvPr/>
          </p:nvSpPr>
          <p:spPr>
            <a:xfrm>
              <a:off x="3351525" y="4578425"/>
              <a:ext cx="299650" cy="341325"/>
            </a:xfrm>
            <a:custGeom>
              <a:avLst/>
              <a:gdLst/>
              <a:ahLst/>
              <a:cxnLst/>
              <a:rect l="l" t="t" r="r" b="b"/>
              <a:pathLst>
                <a:path w="11986" h="13653" extrusionOk="0">
                  <a:moveTo>
                    <a:pt x="10843" y="0"/>
                  </a:moveTo>
                  <a:cubicBezTo>
                    <a:pt x="9597" y="2636"/>
                    <a:pt x="7773" y="6077"/>
                    <a:pt x="5605" y="8894"/>
                  </a:cubicBezTo>
                  <a:cubicBezTo>
                    <a:pt x="3445" y="11704"/>
                    <a:pt x="1454" y="12476"/>
                    <a:pt x="45" y="12575"/>
                  </a:cubicBezTo>
                  <a:cubicBezTo>
                    <a:pt x="0" y="13176"/>
                    <a:pt x="183" y="13586"/>
                    <a:pt x="752" y="13643"/>
                  </a:cubicBezTo>
                  <a:cubicBezTo>
                    <a:pt x="818" y="13649"/>
                    <a:pt x="885" y="13653"/>
                    <a:pt x="953" y="13653"/>
                  </a:cubicBezTo>
                  <a:cubicBezTo>
                    <a:pt x="3001" y="13653"/>
                    <a:pt x="5774" y="10673"/>
                    <a:pt x="7774" y="8274"/>
                  </a:cubicBezTo>
                  <a:cubicBezTo>
                    <a:pt x="9838" y="5797"/>
                    <a:pt x="10045" y="3525"/>
                    <a:pt x="11491" y="1666"/>
                  </a:cubicBezTo>
                  <a:cubicBezTo>
                    <a:pt x="11985" y="1031"/>
                    <a:pt x="11585" y="466"/>
                    <a:pt x="10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8"/>
            <p:cNvSpPr/>
            <p:nvPr/>
          </p:nvSpPr>
          <p:spPr>
            <a:xfrm>
              <a:off x="3343050" y="4570950"/>
              <a:ext cx="309675" cy="356275"/>
            </a:xfrm>
            <a:custGeom>
              <a:avLst/>
              <a:gdLst/>
              <a:ahLst/>
              <a:cxnLst/>
              <a:rect l="l" t="t" r="r" b="b"/>
              <a:pathLst>
                <a:path w="12387" h="14251" extrusionOk="0">
                  <a:moveTo>
                    <a:pt x="11301" y="747"/>
                  </a:moveTo>
                  <a:cubicBezTo>
                    <a:pt x="11559" y="951"/>
                    <a:pt x="11710" y="1149"/>
                    <a:pt x="11742" y="1330"/>
                  </a:cubicBezTo>
                  <a:cubicBezTo>
                    <a:pt x="11767" y="1473"/>
                    <a:pt x="11718" y="1620"/>
                    <a:pt x="11594" y="1782"/>
                  </a:cubicBezTo>
                  <a:cubicBezTo>
                    <a:pt x="10926" y="2640"/>
                    <a:pt x="10519" y="3571"/>
                    <a:pt x="10088" y="4556"/>
                  </a:cubicBezTo>
                  <a:cubicBezTo>
                    <a:pt x="9553" y="5778"/>
                    <a:pt x="9001" y="7040"/>
                    <a:pt x="7882" y="8382"/>
                  </a:cubicBezTo>
                  <a:cubicBezTo>
                    <a:pt x="6781" y="9705"/>
                    <a:pt x="3508" y="13652"/>
                    <a:pt x="1288" y="13652"/>
                  </a:cubicBezTo>
                  <a:cubicBezTo>
                    <a:pt x="1232" y="13652"/>
                    <a:pt x="1177" y="13649"/>
                    <a:pt x="1122" y="13644"/>
                  </a:cubicBezTo>
                  <a:cubicBezTo>
                    <a:pt x="918" y="13624"/>
                    <a:pt x="707" y="13563"/>
                    <a:pt x="680" y="13145"/>
                  </a:cubicBezTo>
                  <a:lnTo>
                    <a:pt x="681" y="13145"/>
                  </a:lnTo>
                  <a:cubicBezTo>
                    <a:pt x="2056" y="12971"/>
                    <a:pt x="4050" y="12148"/>
                    <a:pt x="6182" y="9375"/>
                  </a:cubicBezTo>
                  <a:cubicBezTo>
                    <a:pt x="8320" y="6596"/>
                    <a:pt x="10122" y="3208"/>
                    <a:pt x="11301" y="747"/>
                  </a:cubicBezTo>
                  <a:close/>
                  <a:moveTo>
                    <a:pt x="11183" y="0"/>
                  </a:moveTo>
                  <a:cubicBezTo>
                    <a:pt x="11072" y="0"/>
                    <a:pt x="10963" y="62"/>
                    <a:pt x="10912" y="171"/>
                  </a:cubicBezTo>
                  <a:cubicBezTo>
                    <a:pt x="9751" y="2625"/>
                    <a:pt x="7907" y="6150"/>
                    <a:pt x="5707" y="9011"/>
                  </a:cubicBezTo>
                  <a:cubicBezTo>
                    <a:pt x="3564" y="11797"/>
                    <a:pt x="1619" y="12487"/>
                    <a:pt x="364" y="12575"/>
                  </a:cubicBezTo>
                  <a:cubicBezTo>
                    <a:pt x="216" y="12585"/>
                    <a:pt x="97" y="12703"/>
                    <a:pt x="86" y="12851"/>
                  </a:cubicBezTo>
                  <a:cubicBezTo>
                    <a:pt x="1" y="13967"/>
                    <a:pt x="660" y="14200"/>
                    <a:pt x="1062" y="14239"/>
                  </a:cubicBezTo>
                  <a:cubicBezTo>
                    <a:pt x="1137" y="14247"/>
                    <a:pt x="1213" y="14251"/>
                    <a:pt x="1288" y="14251"/>
                  </a:cubicBezTo>
                  <a:cubicBezTo>
                    <a:pt x="3508" y="14251"/>
                    <a:pt x="6362" y="11142"/>
                    <a:pt x="8343" y="8765"/>
                  </a:cubicBezTo>
                  <a:cubicBezTo>
                    <a:pt x="9515" y="7358"/>
                    <a:pt x="10111" y="5997"/>
                    <a:pt x="10636" y="4796"/>
                  </a:cubicBezTo>
                  <a:cubicBezTo>
                    <a:pt x="11052" y="3847"/>
                    <a:pt x="11444" y="2947"/>
                    <a:pt x="12065" y="2150"/>
                  </a:cubicBezTo>
                  <a:cubicBezTo>
                    <a:pt x="12297" y="1851"/>
                    <a:pt x="12387" y="1541"/>
                    <a:pt x="12331" y="1226"/>
                  </a:cubicBezTo>
                  <a:cubicBezTo>
                    <a:pt x="12258" y="804"/>
                    <a:pt x="11933" y="418"/>
                    <a:pt x="11341" y="46"/>
                  </a:cubicBezTo>
                  <a:cubicBezTo>
                    <a:pt x="11292" y="15"/>
                    <a:pt x="11237" y="0"/>
                    <a:pt x="11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8"/>
            <p:cNvSpPr/>
            <p:nvPr/>
          </p:nvSpPr>
          <p:spPr>
            <a:xfrm>
              <a:off x="2931550" y="4089825"/>
              <a:ext cx="392350" cy="329600"/>
            </a:xfrm>
            <a:custGeom>
              <a:avLst/>
              <a:gdLst/>
              <a:ahLst/>
              <a:cxnLst/>
              <a:rect l="l" t="t" r="r" b="b"/>
              <a:pathLst>
                <a:path w="15694" h="13184" extrusionOk="0">
                  <a:moveTo>
                    <a:pt x="999" y="0"/>
                  </a:moveTo>
                  <a:cubicBezTo>
                    <a:pt x="204" y="0"/>
                    <a:pt x="1" y="909"/>
                    <a:pt x="1" y="3039"/>
                  </a:cubicBezTo>
                  <a:cubicBezTo>
                    <a:pt x="1" y="6756"/>
                    <a:pt x="4544" y="8614"/>
                    <a:pt x="7021" y="10473"/>
                  </a:cubicBezTo>
                  <a:cubicBezTo>
                    <a:pt x="9290" y="12174"/>
                    <a:pt x="10694" y="13183"/>
                    <a:pt x="12341" y="13183"/>
                  </a:cubicBezTo>
                  <a:cubicBezTo>
                    <a:pt x="12492" y="13183"/>
                    <a:pt x="12646" y="13175"/>
                    <a:pt x="12803" y="13157"/>
                  </a:cubicBezTo>
                  <a:cubicBezTo>
                    <a:pt x="14661" y="12950"/>
                    <a:pt x="15694" y="5104"/>
                    <a:pt x="15694" y="5104"/>
                  </a:cubicBezTo>
                  <a:cubicBezTo>
                    <a:pt x="15694" y="5104"/>
                    <a:pt x="14977" y="3670"/>
                    <a:pt x="12706" y="3670"/>
                  </a:cubicBezTo>
                  <a:cubicBezTo>
                    <a:pt x="12252" y="3670"/>
                    <a:pt x="11736" y="3728"/>
                    <a:pt x="11151" y="3865"/>
                  </a:cubicBezTo>
                  <a:cubicBezTo>
                    <a:pt x="11151" y="3865"/>
                    <a:pt x="7228" y="3451"/>
                    <a:pt x="3924" y="1387"/>
                  </a:cubicBezTo>
                  <a:cubicBezTo>
                    <a:pt x="2513" y="505"/>
                    <a:pt x="1592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8"/>
            <p:cNvSpPr/>
            <p:nvPr/>
          </p:nvSpPr>
          <p:spPr>
            <a:xfrm>
              <a:off x="2924075" y="4082300"/>
              <a:ext cx="407450" cy="344625"/>
            </a:xfrm>
            <a:custGeom>
              <a:avLst/>
              <a:gdLst/>
              <a:ahLst/>
              <a:cxnLst/>
              <a:rect l="l" t="t" r="r" b="b"/>
              <a:pathLst>
                <a:path w="16298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7389" y="4019"/>
                    <a:pt x="11255" y="4447"/>
                    <a:pt x="11418" y="4464"/>
                  </a:cubicBezTo>
                  <a:cubicBezTo>
                    <a:pt x="11429" y="4465"/>
                    <a:pt x="11439" y="4465"/>
                    <a:pt x="11449" y="4465"/>
                  </a:cubicBezTo>
                  <a:cubicBezTo>
                    <a:pt x="11472" y="4465"/>
                    <a:pt x="11496" y="4463"/>
                    <a:pt x="11518" y="4457"/>
                  </a:cubicBezTo>
                  <a:cubicBezTo>
                    <a:pt x="12083" y="4325"/>
                    <a:pt x="12578" y="4270"/>
                    <a:pt x="13011" y="4270"/>
                  </a:cubicBezTo>
                  <a:cubicBezTo>
                    <a:pt x="14787" y="4270"/>
                    <a:pt x="15508" y="5194"/>
                    <a:pt x="15683" y="5467"/>
                  </a:cubicBezTo>
                  <a:cubicBezTo>
                    <a:pt x="15257" y="8622"/>
                    <a:pt x="14177" y="13037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4" y="13185"/>
                    <a:pt x="9765" y="12234"/>
                    <a:pt x="7500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0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4" y="651"/>
                  </a:cubicBezTo>
                  <a:cubicBezTo>
                    <a:pt x="1136" y="618"/>
                    <a:pt x="1209" y="602"/>
                    <a:pt x="1297" y="602"/>
                  </a:cubicBezTo>
                  <a:close/>
                  <a:moveTo>
                    <a:pt x="1297" y="1"/>
                  </a:moveTo>
                  <a:cubicBezTo>
                    <a:pt x="1106" y="1"/>
                    <a:pt x="938" y="42"/>
                    <a:pt x="785" y="127"/>
                  </a:cubicBezTo>
                  <a:cubicBezTo>
                    <a:pt x="129" y="491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6" y="13775"/>
                    <a:pt x="13136" y="13756"/>
                  </a:cubicBezTo>
                  <a:cubicBezTo>
                    <a:pt x="15125" y="13535"/>
                    <a:pt x="16112" y="6793"/>
                    <a:pt x="16289" y="5445"/>
                  </a:cubicBezTo>
                  <a:cubicBezTo>
                    <a:pt x="16297" y="5385"/>
                    <a:pt x="16287" y="5325"/>
                    <a:pt x="16261" y="5272"/>
                  </a:cubicBezTo>
                  <a:cubicBezTo>
                    <a:pt x="16222" y="5193"/>
                    <a:pt x="15428" y="3670"/>
                    <a:pt x="13020" y="3670"/>
                  </a:cubicBezTo>
                  <a:cubicBezTo>
                    <a:pt x="12554" y="3670"/>
                    <a:pt x="12027" y="3727"/>
                    <a:pt x="11433" y="3863"/>
                  </a:cubicBezTo>
                  <a:cubicBezTo>
                    <a:pt x="10977" y="3807"/>
                    <a:pt x="7395" y="3318"/>
                    <a:pt x="4382" y="1435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8"/>
            <p:cNvSpPr/>
            <p:nvPr/>
          </p:nvSpPr>
          <p:spPr>
            <a:xfrm>
              <a:off x="2931550" y="4089825"/>
              <a:ext cx="318850" cy="329500"/>
            </a:xfrm>
            <a:custGeom>
              <a:avLst/>
              <a:gdLst/>
              <a:ahLst/>
              <a:cxnLst/>
              <a:rect l="l" t="t" r="r" b="b"/>
              <a:pathLst>
                <a:path w="12754" h="13180" extrusionOk="0">
                  <a:moveTo>
                    <a:pt x="999" y="0"/>
                  </a:moveTo>
                  <a:cubicBezTo>
                    <a:pt x="204" y="0"/>
                    <a:pt x="1" y="910"/>
                    <a:pt x="1" y="3040"/>
                  </a:cubicBezTo>
                  <a:cubicBezTo>
                    <a:pt x="1" y="6757"/>
                    <a:pt x="4544" y="8614"/>
                    <a:pt x="7021" y="10473"/>
                  </a:cubicBezTo>
                  <a:cubicBezTo>
                    <a:pt x="9289" y="12173"/>
                    <a:pt x="10692" y="13179"/>
                    <a:pt x="12338" y="13179"/>
                  </a:cubicBezTo>
                  <a:cubicBezTo>
                    <a:pt x="12475" y="13179"/>
                    <a:pt x="12613" y="13172"/>
                    <a:pt x="12754" y="13158"/>
                  </a:cubicBezTo>
                  <a:cubicBezTo>
                    <a:pt x="8422" y="10401"/>
                    <a:pt x="7946" y="5984"/>
                    <a:pt x="3924" y="1388"/>
                  </a:cubicBezTo>
                  <a:cubicBezTo>
                    <a:pt x="2513" y="506"/>
                    <a:pt x="1592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8"/>
            <p:cNvSpPr/>
            <p:nvPr/>
          </p:nvSpPr>
          <p:spPr>
            <a:xfrm>
              <a:off x="2924075" y="4082300"/>
              <a:ext cx="334375" cy="344550"/>
            </a:xfrm>
            <a:custGeom>
              <a:avLst/>
              <a:gdLst/>
              <a:ahLst/>
              <a:cxnLst/>
              <a:rect l="l" t="t" r="r" b="b"/>
              <a:pathLst>
                <a:path w="13375" h="13782" extrusionOk="0">
                  <a:moveTo>
                    <a:pt x="1297" y="602"/>
                  </a:moveTo>
                  <a:cubicBezTo>
                    <a:pt x="1858" y="602"/>
                    <a:pt x="2942" y="1242"/>
                    <a:pt x="4027" y="1920"/>
                  </a:cubicBezTo>
                  <a:cubicBezTo>
                    <a:pt x="5673" y="3809"/>
                    <a:pt x="6699" y="5637"/>
                    <a:pt x="7691" y="7405"/>
                  </a:cubicBezTo>
                  <a:cubicBezTo>
                    <a:pt x="8887" y="9535"/>
                    <a:pt x="10024" y="11560"/>
                    <a:pt x="12072" y="13138"/>
                  </a:cubicBezTo>
                  <a:cubicBezTo>
                    <a:pt x="10758" y="12935"/>
                    <a:pt x="9487" y="12025"/>
                    <a:pt x="7500" y="10535"/>
                  </a:cubicBezTo>
                  <a:cubicBezTo>
                    <a:pt x="6953" y="10126"/>
                    <a:pt x="6319" y="9723"/>
                    <a:pt x="5647" y="9295"/>
                  </a:cubicBezTo>
                  <a:cubicBezTo>
                    <a:pt x="3281" y="7792"/>
                    <a:pt x="599" y="6088"/>
                    <a:pt x="599" y="3342"/>
                  </a:cubicBezTo>
                  <a:cubicBezTo>
                    <a:pt x="599" y="2142"/>
                    <a:pt x="656" y="884"/>
                    <a:pt x="1076" y="651"/>
                  </a:cubicBezTo>
                  <a:cubicBezTo>
                    <a:pt x="1136" y="618"/>
                    <a:pt x="1210" y="603"/>
                    <a:pt x="1297" y="603"/>
                  </a:cubicBezTo>
                  <a:lnTo>
                    <a:pt x="1297" y="602"/>
                  </a:lnTo>
                  <a:close/>
                  <a:moveTo>
                    <a:pt x="1297" y="1"/>
                  </a:moveTo>
                  <a:cubicBezTo>
                    <a:pt x="1107" y="1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8" y="10221"/>
                    <a:pt x="6614" y="10619"/>
                    <a:pt x="7141" y="11015"/>
                  </a:cubicBezTo>
                  <a:cubicBezTo>
                    <a:pt x="9513" y="12793"/>
                    <a:pt x="10917" y="13782"/>
                    <a:pt x="12624" y="13782"/>
                  </a:cubicBezTo>
                  <a:cubicBezTo>
                    <a:pt x="12777" y="13781"/>
                    <a:pt x="12930" y="13773"/>
                    <a:pt x="13082" y="13758"/>
                  </a:cubicBezTo>
                  <a:cubicBezTo>
                    <a:pt x="13210" y="13746"/>
                    <a:pt x="13314" y="13654"/>
                    <a:pt x="13345" y="13530"/>
                  </a:cubicBezTo>
                  <a:cubicBezTo>
                    <a:pt x="13374" y="13405"/>
                    <a:pt x="13321" y="13276"/>
                    <a:pt x="13214" y="13207"/>
                  </a:cubicBezTo>
                  <a:cubicBezTo>
                    <a:pt x="10759" y="11644"/>
                    <a:pt x="9579" y="9543"/>
                    <a:pt x="8214" y="7111"/>
                  </a:cubicBezTo>
                  <a:cubicBezTo>
                    <a:pt x="7248" y="5389"/>
                    <a:pt x="6152" y="3439"/>
                    <a:pt x="4449" y="1492"/>
                  </a:cubicBezTo>
                  <a:cubicBezTo>
                    <a:pt x="4430" y="1470"/>
                    <a:pt x="4407" y="1450"/>
                    <a:pt x="4382" y="1436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2924075" y="4082300"/>
              <a:ext cx="366500" cy="344625"/>
            </a:xfrm>
            <a:custGeom>
              <a:avLst/>
              <a:gdLst/>
              <a:ahLst/>
              <a:cxnLst/>
              <a:rect l="l" t="t" r="r" b="b"/>
              <a:pathLst>
                <a:path w="14660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4783" y="2390"/>
                    <a:pt x="5588" y="2798"/>
                    <a:pt x="6461" y="3153"/>
                  </a:cubicBezTo>
                  <a:cubicBezTo>
                    <a:pt x="7748" y="4953"/>
                    <a:pt x="9392" y="7372"/>
                    <a:pt x="10040" y="8830"/>
                  </a:cubicBezTo>
                  <a:cubicBezTo>
                    <a:pt x="10801" y="10541"/>
                    <a:pt x="12093" y="11722"/>
                    <a:pt x="13883" y="12344"/>
                  </a:cubicBezTo>
                  <a:cubicBezTo>
                    <a:pt x="13602" y="12846"/>
                    <a:pt x="13318" y="13133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5" y="13185"/>
                    <a:pt x="9765" y="12234"/>
                    <a:pt x="7501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1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6" y="651"/>
                  </a:cubicBezTo>
                  <a:cubicBezTo>
                    <a:pt x="1136" y="617"/>
                    <a:pt x="1210" y="602"/>
                    <a:pt x="1297" y="602"/>
                  </a:cubicBezTo>
                  <a:close/>
                  <a:moveTo>
                    <a:pt x="1297" y="0"/>
                  </a:moveTo>
                  <a:cubicBezTo>
                    <a:pt x="1107" y="0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5" y="13775"/>
                    <a:pt x="13134" y="13756"/>
                  </a:cubicBezTo>
                  <a:cubicBezTo>
                    <a:pt x="13665" y="13696"/>
                    <a:pt x="14138" y="13220"/>
                    <a:pt x="14580" y="12297"/>
                  </a:cubicBezTo>
                  <a:cubicBezTo>
                    <a:pt x="14659" y="12130"/>
                    <a:pt x="14572" y="11933"/>
                    <a:pt x="14396" y="11880"/>
                  </a:cubicBezTo>
                  <a:cubicBezTo>
                    <a:pt x="12578" y="11338"/>
                    <a:pt x="11331" y="10261"/>
                    <a:pt x="10588" y="8587"/>
                  </a:cubicBezTo>
                  <a:cubicBezTo>
                    <a:pt x="9910" y="7063"/>
                    <a:pt x="8207" y="4563"/>
                    <a:pt x="6897" y="2734"/>
                  </a:cubicBezTo>
                  <a:cubicBezTo>
                    <a:pt x="6864" y="2688"/>
                    <a:pt x="6819" y="2652"/>
                    <a:pt x="6766" y="2630"/>
                  </a:cubicBezTo>
                  <a:cubicBezTo>
                    <a:pt x="5893" y="2281"/>
                    <a:pt x="5091" y="1878"/>
                    <a:pt x="4382" y="1435"/>
                  </a:cubicBezTo>
                  <a:cubicBezTo>
                    <a:pt x="2881" y="496"/>
                    <a:pt x="1955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1641725" y="2530025"/>
              <a:ext cx="2200" cy="22375"/>
            </a:xfrm>
            <a:custGeom>
              <a:avLst/>
              <a:gdLst/>
              <a:ahLst/>
              <a:cxnLst/>
              <a:rect l="l" t="t" r="r" b="b"/>
              <a:pathLst>
                <a:path w="88" h="895" fill="none" extrusionOk="0">
                  <a:moveTo>
                    <a:pt x="1" y="894"/>
                  </a:moveTo>
                  <a:cubicBezTo>
                    <a:pt x="28" y="596"/>
                    <a:pt x="57" y="298"/>
                    <a:pt x="88" y="1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1648925" y="567750"/>
              <a:ext cx="4341600" cy="1917900"/>
            </a:xfrm>
            <a:custGeom>
              <a:avLst/>
              <a:gdLst/>
              <a:ahLst/>
              <a:cxnLst/>
              <a:rect l="l" t="t" r="r" b="b"/>
              <a:pathLst>
                <a:path w="173664" h="76716" fill="none" extrusionOk="0">
                  <a:moveTo>
                    <a:pt x="0" y="76716"/>
                  </a:moveTo>
                  <a:cubicBezTo>
                    <a:pt x="5326" y="33478"/>
                    <a:pt x="42187" y="1"/>
                    <a:pt x="86866" y="1"/>
                  </a:cubicBezTo>
                  <a:cubicBezTo>
                    <a:pt x="131359" y="1"/>
                    <a:pt x="168099" y="33200"/>
                    <a:pt x="173663" y="7617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8"/>
            <p:cNvSpPr/>
            <p:nvPr/>
          </p:nvSpPr>
          <p:spPr>
            <a:xfrm>
              <a:off x="5993250" y="2494375"/>
              <a:ext cx="2550" cy="22325"/>
            </a:xfrm>
            <a:custGeom>
              <a:avLst/>
              <a:gdLst/>
              <a:ahLst/>
              <a:cxnLst/>
              <a:rect l="l" t="t" r="r" b="b"/>
              <a:pathLst>
                <a:path w="102" h="893" fill="none" extrusionOk="0">
                  <a:moveTo>
                    <a:pt x="1" y="0"/>
                  </a:moveTo>
                  <a:cubicBezTo>
                    <a:pt x="36" y="298"/>
                    <a:pt x="70" y="595"/>
                    <a:pt x="102" y="893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1744250" y="1034900"/>
              <a:ext cx="898250" cy="720150"/>
            </a:xfrm>
            <a:custGeom>
              <a:avLst/>
              <a:gdLst/>
              <a:ahLst/>
              <a:cxnLst/>
              <a:rect l="l" t="t" r="r" b="b"/>
              <a:pathLst>
                <a:path w="35930" h="28806" extrusionOk="0">
                  <a:moveTo>
                    <a:pt x="7744" y="0"/>
                  </a:moveTo>
                  <a:lnTo>
                    <a:pt x="0" y="24160"/>
                  </a:lnTo>
                  <a:lnTo>
                    <a:pt x="30663" y="28806"/>
                  </a:lnTo>
                  <a:lnTo>
                    <a:pt x="35929" y="6505"/>
                  </a:lnTo>
                  <a:cubicBezTo>
                    <a:pt x="35929" y="6505"/>
                    <a:pt x="17345" y="5266"/>
                    <a:pt x="7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2735400" y="508350"/>
              <a:ext cx="1076350" cy="549800"/>
            </a:xfrm>
            <a:custGeom>
              <a:avLst/>
              <a:gdLst/>
              <a:ahLst/>
              <a:cxnLst/>
              <a:rect l="l" t="t" r="r" b="b"/>
              <a:pathLst>
                <a:path w="43054" h="21992" extrusionOk="0">
                  <a:moveTo>
                    <a:pt x="25089" y="1"/>
                  </a:moveTo>
                  <a:cubicBezTo>
                    <a:pt x="17749" y="4966"/>
                    <a:pt x="8453" y="5718"/>
                    <a:pt x="3494" y="5718"/>
                  </a:cubicBezTo>
                  <a:cubicBezTo>
                    <a:pt x="1337" y="5718"/>
                    <a:pt x="1" y="5576"/>
                    <a:pt x="0" y="5576"/>
                  </a:cubicBezTo>
                  <a:lnTo>
                    <a:pt x="0" y="5576"/>
                  </a:lnTo>
                  <a:cubicBezTo>
                    <a:pt x="7434" y="13009"/>
                    <a:pt x="27257" y="21992"/>
                    <a:pt x="27257" y="21992"/>
                  </a:cubicBezTo>
                  <a:cubicBezTo>
                    <a:pt x="35310" y="19513"/>
                    <a:pt x="43054" y="11151"/>
                    <a:pt x="43054" y="11151"/>
                  </a:cubicBezTo>
                  <a:cubicBezTo>
                    <a:pt x="38098" y="10222"/>
                    <a:pt x="25089" y="1"/>
                    <a:pt x="25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2735400" y="561750"/>
              <a:ext cx="305075" cy="299325"/>
            </a:xfrm>
            <a:custGeom>
              <a:avLst/>
              <a:gdLst/>
              <a:ahLst/>
              <a:cxnLst/>
              <a:rect l="l" t="t" r="r" b="b"/>
              <a:pathLst>
                <a:path w="12203" h="11973" extrusionOk="0">
                  <a:moveTo>
                    <a:pt x="7223" y="1"/>
                  </a:moveTo>
                  <a:cubicBezTo>
                    <a:pt x="2577" y="1239"/>
                    <a:pt x="0" y="3440"/>
                    <a:pt x="0" y="3440"/>
                  </a:cubicBezTo>
                  <a:cubicBezTo>
                    <a:pt x="3189" y="7118"/>
                    <a:pt x="12203" y="11972"/>
                    <a:pt x="12203" y="11972"/>
                  </a:cubicBezTo>
                  <a:cubicBezTo>
                    <a:pt x="7223" y="6321"/>
                    <a:pt x="7223" y="1"/>
                    <a:pt x="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4159375" y="785825"/>
              <a:ext cx="400000" cy="260550"/>
            </a:xfrm>
            <a:custGeom>
              <a:avLst/>
              <a:gdLst/>
              <a:ahLst/>
              <a:cxnLst/>
              <a:rect l="l" t="t" r="r" b="b"/>
              <a:pathLst>
                <a:path w="16000" h="10422" extrusionOk="0">
                  <a:moveTo>
                    <a:pt x="16000" y="0"/>
                  </a:moveTo>
                  <a:cubicBezTo>
                    <a:pt x="15999" y="0"/>
                    <a:pt x="2372" y="1858"/>
                    <a:pt x="513" y="4646"/>
                  </a:cubicBezTo>
                  <a:cubicBezTo>
                    <a:pt x="513" y="4646"/>
                    <a:pt x="1" y="6198"/>
                    <a:pt x="3095" y="8776"/>
                  </a:cubicBezTo>
                  <a:cubicBezTo>
                    <a:pt x="4504" y="9951"/>
                    <a:pt x="7675" y="10421"/>
                    <a:pt x="7675" y="10421"/>
                  </a:cubicBezTo>
                  <a:lnTo>
                    <a:pt x="16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4172200" y="545525"/>
              <a:ext cx="882725" cy="449375"/>
            </a:xfrm>
            <a:custGeom>
              <a:avLst/>
              <a:gdLst/>
              <a:ahLst/>
              <a:cxnLst/>
              <a:rect l="l" t="t" r="r" b="b"/>
              <a:pathLst>
                <a:path w="35309" h="17975" extrusionOk="0">
                  <a:moveTo>
                    <a:pt x="19445" y="1"/>
                  </a:moveTo>
                  <a:cubicBezTo>
                    <a:pt x="19262" y="1"/>
                    <a:pt x="19077" y="4"/>
                    <a:pt x="18893" y="11"/>
                  </a:cubicBezTo>
                  <a:cubicBezTo>
                    <a:pt x="10221" y="319"/>
                    <a:pt x="619" y="11780"/>
                    <a:pt x="0" y="14258"/>
                  </a:cubicBezTo>
                  <a:cubicBezTo>
                    <a:pt x="0" y="14258"/>
                    <a:pt x="5762" y="12063"/>
                    <a:pt x="12895" y="12063"/>
                  </a:cubicBezTo>
                  <a:cubicBezTo>
                    <a:pt x="13341" y="12063"/>
                    <a:pt x="13792" y="12072"/>
                    <a:pt x="14248" y="12090"/>
                  </a:cubicBezTo>
                  <a:cubicBezTo>
                    <a:pt x="21991" y="12400"/>
                    <a:pt x="26327" y="17974"/>
                    <a:pt x="26327" y="17974"/>
                  </a:cubicBezTo>
                  <a:lnTo>
                    <a:pt x="35309" y="6824"/>
                  </a:lnTo>
                  <a:cubicBezTo>
                    <a:pt x="35309" y="6824"/>
                    <a:pt x="27892" y="1"/>
                    <a:pt x="19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5033625" y="1051000"/>
              <a:ext cx="913725" cy="820825"/>
            </a:xfrm>
            <a:custGeom>
              <a:avLst/>
              <a:gdLst/>
              <a:ahLst/>
              <a:cxnLst/>
              <a:rect l="l" t="t" r="r" b="b"/>
              <a:pathLst>
                <a:path w="36549" h="32833" extrusionOk="0">
                  <a:moveTo>
                    <a:pt x="17758" y="1"/>
                  </a:moveTo>
                  <a:cubicBezTo>
                    <a:pt x="17758" y="1"/>
                    <a:pt x="12183" y="14662"/>
                    <a:pt x="0" y="16726"/>
                  </a:cubicBezTo>
                  <a:cubicBezTo>
                    <a:pt x="0" y="16726"/>
                    <a:pt x="12183" y="31181"/>
                    <a:pt x="18998" y="32832"/>
                  </a:cubicBezTo>
                  <a:cubicBezTo>
                    <a:pt x="18998" y="32832"/>
                    <a:pt x="32833" y="26638"/>
                    <a:pt x="36549" y="20029"/>
                  </a:cubicBezTo>
                  <a:lnTo>
                    <a:pt x="36549" y="20029"/>
                  </a:lnTo>
                  <a:cubicBezTo>
                    <a:pt x="36549" y="20029"/>
                    <a:pt x="36549" y="20029"/>
                    <a:pt x="36549" y="20029"/>
                  </a:cubicBezTo>
                  <a:cubicBezTo>
                    <a:pt x="36547" y="20029"/>
                    <a:pt x="24365" y="13008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1362300" y="2344800"/>
              <a:ext cx="927700" cy="573400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773" y="0"/>
                  </a:moveTo>
                  <a:lnTo>
                    <a:pt x="0" y="22936"/>
                  </a:lnTo>
                  <a:lnTo>
                    <a:pt x="31696" y="22936"/>
                  </a:lnTo>
                  <a:lnTo>
                    <a:pt x="37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1480700" y="2132325"/>
              <a:ext cx="730850" cy="727700"/>
            </a:xfrm>
            <a:custGeom>
              <a:avLst/>
              <a:gdLst/>
              <a:ahLst/>
              <a:cxnLst/>
              <a:rect l="l" t="t" r="r" b="b"/>
              <a:pathLst>
                <a:path w="29234" h="29108" extrusionOk="0">
                  <a:moveTo>
                    <a:pt x="117" y="0"/>
                  </a:moveTo>
                  <a:lnTo>
                    <a:pt x="1" y="26346"/>
                  </a:lnTo>
                  <a:lnTo>
                    <a:pt x="27186" y="29108"/>
                  </a:lnTo>
                  <a:lnTo>
                    <a:pt x="29234" y="109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1259200" y="2235897"/>
              <a:ext cx="895500" cy="689350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15204" y="0"/>
                  </a:moveTo>
                  <a:lnTo>
                    <a:pt x="1" y="516"/>
                  </a:lnTo>
                  <a:lnTo>
                    <a:pt x="4124" y="27574"/>
                  </a:lnTo>
                  <a:lnTo>
                    <a:pt x="35820" y="27574"/>
                  </a:lnTo>
                  <a:lnTo>
                    <a:pt x="33759" y="3093"/>
                  </a:lnTo>
                  <a:lnTo>
                    <a:pt x="16751" y="3093"/>
                  </a:lnTo>
                  <a:lnTo>
                    <a:pt x="15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5431450" y="2344800"/>
              <a:ext cx="927700" cy="573400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0" y="0"/>
                  </a:moveTo>
                  <a:lnTo>
                    <a:pt x="5412" y="22936"/>
                  </a:lnTo>
                  <a:lnTo>
                    <a:pt x="37108" y="22936"/>
                  </a:lnTo>
                  <a:lnTo>
                    <a:pt x="36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5566725" y="2235897"/>
              <a:ext cx="895500" cy="689350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20616" y="0"/>
                  </a:moveTo>
                  <a:lnTo>
                    <a:pt x="19070" y="3093"/>
                  </a:lnTo>
                  <a:lnTo>
                    <a:pt x="2062" y="3093"/>
                  </a:lnTo>
                  <a:lnTo>
                    <a:pt x="1" y="27574"/>
                  </a:lnTo>
                  <a:lnTo>
                    <a:pt x="31697" y="27574"/>
                  </a:lnTo>
                  <a:lnTo>
                    <a:pt x="35820" y="516"/>
                  </a:lnTo>
                  <a:lnTo>
                    <a:pt x="2061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1" name="Google Shape;2031;p48"/>
          <p:cNvSpPr txBox="1">
            <a:spLocks noGrp="1"/>
          </p:cNvSpPr>
          <p:nvPr>
            <p:ph type="body" idx="4294967295"/>
          </p:nvPr>
        </p:nvSpPr>
        <p:spPr>
          <a:xfrm>
            <a:off x="3504168" y="3808664"/>
            <a:ext cx="2462333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Balance the data and then scale. </a:t>
            </a:r>
          </a:p>
        </p:txBody>
      </p:sp>
      <p:sp>
        <p:nvSpPr>
          <p:cNvPr id="2032" name="Google Shape;2032;p48"/>
          <p:cNvSpPr txBox="1">
            <a:spLocks noGrp="1"/>
          </p:cNvSpPr>
          <p:nvPr>
            <p:ph type="title" idx="4294967295"/>
          </p:nvPr>
        </p:nvSpPr>
        <p:spPr>
          <a:xfrm>
            <a:off x="109405" y="1378351"/>
            <a:ext cx="18084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First Approach</a:t>
            </a:r>
            <a:endParaRPr sz="1800" dirty="0"/>
          </a:p>
        </p:txBody>
      </p:sp>
      <p:sp>
        <p:nvSpPr>
          <p:cNvPr id="2033" name="Google Shape;2033;p48"/>
          <p:cNvSpPr txBox="1">
            <a:spLocks noGrp="1"/>
          </p:cNvSpPr>
          <p:nvPr>
            <p:ph type="body" idx="4294967295"/>
          </p:nvPr>
        </p:nvSpPr>
        <p:spPr>
          <a:xfrm>
            <a:off x="-125539" y="1670705"/>
            <a:ext cx="3180288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Applying classifiers without scaling and modifying the data. </a:t>
            </a:r>
          </a:p>
        </p:txBody>
      </p:sp>
      <p:sp>
        <p:nvSpPr>
          <p:cNvPr id="2034" name="Google Shape;2034;p48"/>
          <p:cNvSpPr txBox="1">
            <a:spLocks noGrp="1"/>
          </p:cNvSpPr>
          <p:nvPr>
            <p:ph type="title" idx="4294967295"/>
          </p:nvPr>
        </p:nvSpPr>
        <p:spPr>
          <a:xfrm>
            <a:off x="3549478" y="3245271"/>
            <a:ext cx="18084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Third Approach</a:t>
            </a:r>
            <a:endParaRPr sz="1800" dirty="0"/>
          </a:p>
        </p:txBody>
      </p:sp>
      <p:sp>
        <p:nvSpPr>
          <p:cNvPr id="2035" name="Google Shape;2035;p48"/>
          <p:cNvSpPr txBox="1">
            <a:spLocks noGrp="1"/>
          </p:cNvSpPr>
          <p:nvPr>
            <p:ph type="body" idx="4294967295"/>
          </p:nvPr>
        </p:nvSpPr>
        <p:spPr>
          <a:xfrm>
            <a:off x="6893926" y="1862780"/>
            <a:ext cx="246233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Applying smote to balance the data. </a:t>
            </a:r>
          </a:p>
        </p:txBody>
      </p:sp>
      <p:sp>
        <p:nvSpPr>
          <p:cNvPr id="2036" name="Google Shape;2036;p48"/>
          <p:cNvSpPr txBox="1">
            <a:spLocks noGrp="1"/>
          </p:cNvSpPr>
          <p:nvPr>
            <p:ph type="title" idx="4294967295"/>
          </p:nvPr>
        </p:nvSpPr>
        <p:spPr>
          <a:xfrm>
            <a:off x="7026836" y="1281478"/>
            <a:ext cx="2142055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Second Approach</a:t>
            </a:r>
            <a:endParaRPr sz="1800" dirty="0"/>
          </a:p>
        </p:txBody>
      </p:sp>
      <p:cxnSp>
        <p:nvCxnSpPr>
          <p:cNvPr id="2039" name="Google Shape;2039;p48"/>
          <p:cNvCxnSpPr>
            <a:cxnSpLocks/>
          </p:cNvCxnSpPr>
          <p:nvPr/>
        </p:nvCxnSpPr>
        <p:spPr>
          <a:xfrm rot="16200000" flipV="1">
            <a:off x="3301157" y="2623212"/>
            <a:ext cx="1009417" cy="3728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40" name="Google Shape;2040;p48"/>
          <p:cNvCxnSpPr>
            <a:stCxn id="2032" idx="3"/>
          </p:cNvCxnSpPr>
          <p:nvPr/>
        </p:nvCxnSpPr>
        <p:spPr>
          <a:xfrm rot="10800000" flipH="1">
            <a:off x="1917805" y="1407001"/>
            <a:ext cx="1738200" cy="241200"/>
          </a:xfrm>
          <a:prstGeom prst="bentConnector3">
            <a:avLst>
              <a:gd name="adj1" fmla="val 22186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41" name="Google Shape;2041;p48"/>
          <p:cNvCxnSpPr>
            <a:cxnSpLocks/>
            <a:stCxn id="2036" idx="1"/>
          </p:cNvCxnSpPr>
          <p:nvPr/>
        </p:nvCxnSpPr>
        <p:spPr>
          <a:xfrm rot="10800000">
            <a:off x="5526840" y="1310128"/>
            <a:ext cx="1499997" cy="24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D1D74F35-BAF6-8C4E-8E89-D87C01BF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4" y="2860595"/>
            <a:ext cx="2507985" cy="208977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DDE72A3-26E7-3A4F-8193-2EFF9228C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224" y="2966620"/>
            <a:ext cx="2985632" cy="20897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0" y="384985"/>
            <a:ext cx="7570118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Applying classifiers without scaling and modifying the data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feature importance of the high classifier score (Random Forest)</a:t>
            </a:r>
            <a:br>
              <a:rPr lang="en-US" sz="1800" dirty="0"/>
            </a:br>
            <a:r>
              <a:rPr lang="en-US" sz="1800" dirty="0"/>
              <a:t> </a:t>
            </a:r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 idx="2"/>
          </p:nvPr>
        </p:nvSpPr>
        <p:spPr>
          <a:xfrm>
            <a:off x="71831" y="423114"/>
            <a:ext cx="5382961" cy="491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First</a:t>
            </a:r>
            <a:r>
              <a:rPr lang="en" sz="4000" dirty="0"/>
              <a:t> Approach</a:t>
            </a:r>
            <a:endParaRPr sz="4000" dirty="0"/>
          </a:p>
        </p:txBody>
      </p:sp>
      <p:grpSp>
        <p:nvGrpSpPr>
          <p:cNvPr id="2089" name="Google Shape;2089;p51"/>
          <p:cNvGrpSpPr/>
          <p:nvPr/>
        </p:nvGrpSpPr>
        <p:grpSpPr>
          <a:xfrm>
            <a:off x="6791274" y="1992086"/>
            <a:ext cx="2766383" cy="3001402"/>
            <a:chOff x="1179935" y="-209451"/>
            <a:chExt cx="5745334" cy="5685426"/>
          </a:xfrm>
        </p:grpSpPr>
        <p:sp>
          <p:nvSpPr>
            <p:cNvPr id="2090" name="Google Shape;2090;p51"/>
            <p:cNvSpPr/>
            <p:nvPr/>
          </p:nvSpPr>
          <p:spPr>
            <a:xfrm>
              <a:off x="1179935" y="-209451"/>
              <a:ext cx="5745334" cy="4760386"/>
            </a:xfrm>
            <a:custGeom>
              <a:avLst/>
              <a:gdLst/>
              <a:ahLst/>
              <a:cxnLst/>
              <a:rect l="l" t="t" r="r" b="b"/>
              <a:pathLst>
                <a:path w="208202" h="172509" extrusionOk="0">
                  <a:moveTo>
                    <a:pt x="90297" y="0"/>
                  </a:moveTo>
                  <a:cubicBezTo>
                    <a:pt x="60081" y="0"/>
                    <a:pt x="29711" y="6469"/>
                    <a:pt x="13646" y="23022"/>
                  </a:cubicBezTo>
                  <a:cubicBezTo>
                    <a:pt x="13646" y="23022"/>
                    <a:pt x="3033" y="29085"/>
                    <a:pt x="1517" y="44245"/>
                  </a:cubicBezTo>
                  <a:cubicBezTo>
                    <a:pt x="1" y="59406"/>
                    <a:pt x="16677" y="80631"/>
                    <a:pt x="19204" y="99833"/>
                  </a:cubicBezTo>
                  <a:cubicBezTo>
                    <a:pt x="21730" y="119036"/>
                    <a:pt x="1517" y="123584"/>
                    <a:pt x="9603" y="147841"/>
                  </a:cubicBezTo>
                  <a:cubicBezTo>
                    <a:pt x="15216" y="164681"/>
                    <a:pt x="37392" y="172509"/>
                    <a:pt x="58037" y="172509"/>
                  </a:cubicBezTo>
                  <a:cubicBezTo>
                    <a:pt x="67129" y="172509"/>
                    <a:pt x="75924" y="170991"/>
                    <a:pt x="82877" y="168055"/>
                  </a:cubicBezTo>
                  <a:cubicBezTo>
                    <a:pt x="105618" y="158453"/>
                    <a:pt x="116230" y="134197"/>
                    <a:pt x="150088" y="134197"/>
                  </a:cubicBezTo>
                  <a:cubicBezTo>
                    <a:pt x="183946" y="134197"/>
                    <a:pt x="208202" y="118531"/>
                    <a:pt x="206181" y="83662"/>
                  </a:cubicBezTo>
                  <a:cubicBezTo>
                    <a:pt x="204160" y="48794"/>
                    <a:pt x="196580" y="38181"/>
                    <a:pt x="169290" y="17967"/>
                  </a:cubicBezTo>
                  <a:cubicBezTo>
                    <a:pt x="155147" y="7490"/>
                    <a:pt x="122811" y="0"/>
                    <a:pt x="90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1436950" y="5221775"/>
              <a:ext cx="4967025" cy="254200"/>
            </a:xfrm>
            <a:custGeom>
              <a:avLst/>
              <a:gdLst/>
              <a:ahLst/>
              <a:cxnLst/>
              <a:rect l="l" t="t" r="r" b="b"/>
              <a:pathLst>
                <a:path w="198681" h="10168" extrusionOk="0">
                  <a:moveTo>
                    <a:pt x="99341" y="0"/>
                  </a:moveTo>
                  <a:cubicBezTo>
                    <a:pt x="72994" y="0"/>
                    <a:pt x="47726" y="536"/>
                    <a:pt x="29096" y="1489"/>
                  </a:cubicBezTo>
                  <a:cubicBezTo>
                    <a:pt x="10467" y="2443"/>
                    <a:pt x="0" y="3736"/>
                    <a:pt x="0" y="5084"/>
                  </a:cubicBezTo>
                  <a:cubicBezTo>
                    <a:pt x="0" y="6432"/>
                    <a:pt x="10467" y="7724"/>
                    <a:pt x="29096" y="8679"/>
                  </a:cubicBezTo>
                  <a:cubicBezTo>
                    <a:pt x="47726" y="9632"/>
                    <a:pt x="72994" y="10167"/>
                    <a:pt x="99341" y="10167"/>
                  </a:cubicBezTo>
                  <a:cubicBezTo>
                    <a:pt x="125687" y="10167"/>
                    <a:pt x="150954" y="9632"/>
                    <a:pt x="169584" y="8679"/>
                  </a:cubicBezTo>
                  <a:cubicBezTo>
                    <a:pt x="188215" y="7724"/>
                    <a:pt x="198680" y="6432"/>
                    <a:pt x="198680" y="5084"/>
                  </a:cubicBezTo>
                  <a:cubicBezTo>
                    <a:pt x="198680" y="3736"/>
                    <a:pt x="188215" y="2443"/>
                    <a:pt x="169584" y="1489"/>
                  </a:cubicBezTo>
                  <a:cubicBezTo>
                    <a:pt x="150954" y="536"/>
                    <a:pt x="125687" y="0"/>
                    <a:pt x="99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1830725" y="499100"/>
              <a:ext cx="4045100" cy="2678700"/>
            </a:xfrm>
            <a:custGeom>
              <a:avLst/>
              <a:gdLst/>
              <a:ahLst/>
              <a:cxnLst/>
              <a:rect l="l" t="t" r="r" b="b"/>
              <a:pathLst>
                <a:path w="161804" h="107148" extrusionOk="0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2953725" y="803275"/>
              <a:ext cx="2811775" cy="2285975"/>
            </a:xfrm>
            <a:custGeom>
              <a:avLst/>
              <a:gdLst/>
              <a:ahLst/>
              <a:cxnLst/>
              <a:rect l="l" t="t" r="r" b="b"/>
              <a:pathLst>
                <a:path w="112471" h="91439" extrusionOk="0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3342350" y="1015575"/>
              <a:ext cx="407700" cy="827825"/>
            </a:xfrm>
            <a:custGeom>
              <a:avLst/>
              <a:gdLst/>
              <a:ahLst/>
              <a:cxnLst/>
              <a:rect l="l" t="t" r="r" b="b"/>
              <a:pathLst>
                <a:path w="16308" h="33113" extrusionOk="0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5361625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4148400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950050" y="2262200"/>
              <a:ext cx="798775" cy="411500"/>
            </a:xfrm>
            <a:custGeom>
              <a:avLst/>
              <a:gdLst/>
              <a:ahLst/>
              <a:cxnLst/>
              <a:rect l="l" t="t" r="r" b="b"/>
              <a:pathLst>
                <a:path w="31951" h="16460" extrusionOk="0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1837825" y="506225"/>
              <a:ext cx="4030850" cy="258950"/>
            </a:xfrm>
            <a:custGeom>
              <a:avLst/>
              <a:gdLst/>
              <a:ahLst/>
              <a:cxnLst/>
              <a:rect l="l" t="t" r="r" b="b"/>
              <a:pathLst>
                <a:path w="161234" h="10358" extrusionOk="0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1830725" y="499100"/>
              <a:ext cx="4045100" cy="273175"/>
            </a:xfrm>
            <a:custGeom>
              <a:avLst/>
              <a:gdLst/>
              <a:ahLst/>
              <a:cxnLst/>
              <a:rect l="l" t="t" r="r" b="b"/>
              <a:pathLst>
                <a:path w="161804" h="10927" extrusionOk="0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2946650" y="796150"/>
              <a:ext cx="2825925" cy="2300175"/>
            </a:xfrm>
            <a:custGeom>
              <a:avLst/>
              <a:gdLst/>
              <a:ahLst/>
              <a:cxnLst/>
              <a:rect l="l" t="t" r="r" b="b"/>
              <a:pathLst>
                <a:path w="113037" h="92007" extrusionOk="0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33417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37445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1"/>
            <p:cNvSpPr/>
            <p:nvPr/>
          </p:nvSpPr>
          <p:spPr>
            <a:xfrm>
              <a:off x="414732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1"/>
            <p:cNvSpPr/>
            <p:nvPr/>
          </p:nvSpPr>
          <p:spPr>
            <a:xfrm>
              <a:off x="45500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49528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535560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1"/>
            <p:cNvSpPr/>
            <p:nvPr/>
          </p:nvSpPr>
          <p:spPr>
            <a:xfrm>
              <a:off x="2953725" y="1024225"/>
              <a:ext cx="2811775" cy="25"/>
            </a:xfrm>
            <a:custGeom>
              <a:avLst/>
              <a:gdLst/>
              <a:ahLst/>
              <a:cxnLst/>
              <a:rect l="l" t="t" r="r" b="b"/>
              <a:pathLst>
                <a:path w="112471" h="1" extrusionOk="0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1"/>
            <p:cNvSpPr/>
            <p:nvPr/>
          </p:nvSpPr>
          <p:spPr>
            <a:xfrm>
              <a:off x="2947075" y="101712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1"/>
            <p:cNvSpPr/>
            <p:nvPr/>
          </p:nvSpPr>
          <p:spPr>
            <a:xfrm>
              <a:off x="2947050" y="142860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1"/>
            <p:cNvSpPr/>
            <p:nvPr/>
          </p:nvSpPr>
          <p:spPr>
            <a:xfrm>
              <a:off x="2947075" y="184007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2947050" y="2251575"/>
              <a:ext cx="2825950" cy="14200"/>
            </a:xfrm>
            <a:custGeom>
              <a:avLst/>
              <a:gdLst/>
              <a:ahLst/>
              <a:cxnLst/>
              <a:rect l="l" t="t" r="r" b="b"/>
              <a:pathLst>
                <a:path w="113038" h="568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1"/>
            <p:cNvSpPr/>
            <p:nvPr/>
          </p:nvSpPr>
          <p:spPr>
            <a:xfrm>
              <a:off x="2947075" y="266305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1"/>
            <p:cNvSpPr/>
            <p:nvPr/>
          </p:nvSpPr>
          <p:spPr>
            <a:xfrm>
              <a:off x="19936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2118150" y="91835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224270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2365425" y="9183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249175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261627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27408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19936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2118150" y="1032300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224270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2365425" y="10323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249175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261627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27408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19936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2118150" y="1146225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224270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1"/>
            <p:cNvSpPr/>
            <p:nvPr/>
          </p:nvSpPr>
          <p:spPr>
            <a:xfrm>
              <a:off x="2365425" y="114620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1"/>
            <p:cNvSpPr/>
            <p:nvPr/>
          </p:nvSpPr>
          <p:spPr>
            <a:xfrm>
              <a:off x="249175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1"/>
            <p:cNvSpPr/>
            <p:nvPr/>
          </p:nvSpPr>
          <p:spPr>
            <a:xfrm>
              <a:off x="261627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1"/>
            <p:cNvSpPr/>
            <p:nvPr/>
          </p:nvSpPr>
          <p:spPr>
            <a:xfrm>
              <a:off x="27408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1"/>
            <p:cNvSpPr/>
            <p:nvPr/>
          </p:nvSpPr>
          <p:spPr>
            <a:xfrm>
              <a:off x="19918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1"/>
            <p:cNvSpPr/>
            <p:nvPr/>
          </p:nvSpPr>
          <p:spPr>
            <a:xfrm>
              <a:off x="211637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1"/>
            <p:cNvSpPr/>
            <p:nvPr/>
          </p:nvSpPr>
          <p:spPr>
            <a:xfrm>
              <a:off x="224087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1"/>
            <p:cNvSpPr/>
            <p:nvPr/>
          </p:nvSpPr>
          <p:spPr>
            <a:xfrm>
              <a:off x="236542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1"/>
            <p:cNvSpPr/>
            <p:nvPr/>
          </p:nvSpPr>
          <p:spPr>
            <a:xfrm>
              <a:off x="2489950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1"/>
            <p:cNvSpPr/>
            <p:nvPr/>
          </p:nvSpPr>
          <p:spPr>
            <a:xfrm>
              <a:off x="2614500" y="1260150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1"/>
            <p:cNvSpPr/>
            <p:nvPr/>
          </p:nvSpPr>
          <p:spPr>
            <a:xfrm>
              <a:off x="27390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1"/>
            <p:cNvSpPr/>
            <p:nvPr/>
          </p:nvSpPr>
          <p:spPr>
            <a:xfrm>
              <a:off x="19918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1"/>
            <p:cNvSpPr/>
            <p:nvPr/>
          </p:nvSpPr>
          <p:spPr>
            <a:xfrm>
              <a:off x="211637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1"/>
            <p:cNvSpPr/>
            <p:nvPr/>
          </p:nvSpPr>
          <p:spPr>
            <a:xfrm>
              <a:off x="224087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1"/>
            <p:cNvSpPr/>
            <p:nvPr/>
          </p:nvSpPr>
          <p:spPr>
            <a:xfrm>
              <a:off x="236542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1"/>
            <p:cNvSpPr/>
            <p:nvPr/>
          </p:nvSpPr>
          <p:spPr>
            <a:xfrm>
              <a:off x="2489950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1"/>
            <p:cNvSpPr/>
            <p:nvPr/>
          </p:nvSpPr>
          <p:spPr>
            <a:xfrm>
              <a:off x="2614500" y="1374100"/>
              <a:ext cx="47075" cy="45300"/>
            </a:xfrm>
            <a:custGeom>
              <a:avLst/>
              <a:gdLst/>
              <a:ahLst/>
              <a:cxnLst/>
              <a:rect l="l" t="t" r="r" b="b"/>
              <a:pathLst>
                <a:path w="1883" h="1812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1"/>
            <p:cNvSpPr/>
            <p:nvPr/>
          </p:nvSpPr>
          <p:spPr>
            <a:xfrm>
              <a:off x="27390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1"/>
            <p:cNvSpPr/>
            <p:nvPr/>
          </p:nvSpPr>
          <p:spPr>
            <a:xfrm>
              <a:off x="19918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1"/>
            <p:cNvSpPr/>
            <p:nvPr/>
          </p:nvSpPr>
          <p:spPr>
            <a:xfrm>
              <a:off x="211637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1"/>
            <p:cNvSpPr/>
            <p:nvPr/>
          </p:nvSpPr>
          <p:spPr>
            <a:xfrm>
              <a:off x="224087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1"/>
            <p:cNvSpPr/>
            <p:nvPr/>
          </p:nvSpPr>
          <p:spPr>
            <a:xfrm>
              <a:off x="236542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1"/>
            <p:cNvSpPr/>
            <p:nvPr/>
          </p:nvSpPr>
          <p:spPr>
            <a:xfrm>
              <a:off x="2489950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1"/>
            <p:cNvSpPr/>
            <p:nvPr/>
          </p:nvSpPr>
          <p:spPr>
            <a:xfrm>
              <a:off x="2614500" y="1488025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1"/>
            <p:cNvSpPr/>
            <p:nvPr/>
          </p:nvSpPr>
          <p:spPr>
            <a:xfrm>
              <a:off x="27390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1"/>
            <p:cNvSpPr/>
            <p:nvPr/>
          </p:nvSpPr>
          <p:spPr>
            <a:xfrm>
              <a:off x="1988475" y="175647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1"/>
            <p:cNvSpPr/>
            <p:nvPr/>
          </p:nvSpPr>
          <p:spPr>
            <a:xfrm>
              <a:off x="1988475" y="199152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1"/>
            <p:cNvSpPr/>
            <p:nvPr/>
          </p:nvSpPr>
          <p:spPr>
            <a:xfrm>
              <a:off x="1987625" y="2226550"/>
              <a:ext cx="362950" cy="14225"/>
            </a:xfrm>
            <a:custGeom>
              <a:avLst/>
              <a:gdLst/>
              <a:ahLst/>
              <a:cxnLst/>
              <a:rect l="l" t="t" r="r" b="b"/>
              <a:pathLst>
                <a:path w="14518" h="569" extrusionOk="0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1"/>
            <p:cNvSpPr/>
            <p:nvPr/>
          </p:nvSpPr>
          <p:spPr>
            <a:xfrm>
              <a:off x="4707650" y="1162225"/>
              <a:ext cx="434275" cy="598325"/>
            </a:xfrm>
            <a:custGeom>
              <a:avLst/>
              <a:gdLst/>
              <a:ahLst/>
              <a:cxnLst/>
              <a:rect l="l" t="t" r="r" b="b"/>
              <a:pathLst>
                <a:path w="17371" h="23933" extrusionOk="0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1"/>
            <p:cNvSpPr/>
            <p:nvPr/>
          </p:nvSpPr>
          <p:spPr>
            <a:xfrm>
              <a:off x="4702350" y="1155125"/>
              <a:ext cx="446900" cy="612525"/>
            </a:xfrm>
            <a:custGeom>
              <a:avLst/>
              <a:gdLst/>
              <a:ahLst/>
              <a:cxnLst/>
              <a:rect l="l" t="t" r="r" b="b"/>
              <a:pathLst>
                <a:path w="17876" h="24501" extrusionOk="0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1"/>
            <p:cNvSpPr/>
            <p:nvPr/>
          </p:nvSpPr>
          <p:spPr>
            <a:xfrm>
              <a:off x="4660275" y="1011275"/>
              <a:ext cx="612600" cy="600325"/>
            </a:xfrm>
            <a:custGeom>
              <a:avLst/>
              <a:gdLst/>
              <a:ahLst/>
              <a:cxnLst/>
              <a:rect l="l" t="t" r="r" b="b"/>
              <a:pathLst>
                <a:path w="24504" h="24013" extrusionOk="0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1"/>
            <p:cNvSpPr/>
            <p:nvPr/>
          </p:nvSpPr>
          <p:spPr>
            <a:xfrm>
              <a:off x="4692250" y="1004200"/>
              <a:ext cx="587825" cy="614425"/>
            </a:xfrm>
            <a:custGeom>
              <a:avLst/>
              <a:gdLst/>
              <a:ahLst/>
              <a:cxnLst/>
              <a:rect l="l" t="t" r="r" b="b"/>
              <a:pathLst>
                <a:path w="23513" h="24577" extrusionOk="0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1"/>
            <p:cNvSpPr/>
            <p:nvPr/>
          </p:nvSpPr>
          <p:spPr>
            <a:xfrm>
              <a:off x="4863625" y="1358700"/>
              <a:ext cx="69050" cy="172750"/>
            </a:xfrm>
            <a:custGeom>
              <a:avLst/>
              <a:gdLst/>
              <a:ahLst/>
              <a:cxnLst/>
              <a:rect l="l" t="t" r="r" b="b"/>
              <a:pathLst>
                <a:path w="2762" h="6910" extrusionOk="0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1"/>
            <p:cNvSpPr/>
            <p:nvPr/>
          </p:nvSpPr>
          <p:spPr>
            <a:xfrm>
              <a:off x="4861750" y="1351575"/>
              <a:ext cx="77975" cy="186950"/>
            </a:xfrm>
            <a:custGeom>
              <a:avLst/>
              <a:gdLst/>
              <a:ahLst/>
              <a:cxnLst/>
              <a:rect l="l" t="t" r="r" b="b"/>
              <a:pathLst>
                <a:path w="3119" h="7478" extrusionOk="0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1"/>
            <p:cNvSpPr/>
            <p:nvPr/>
          </p:nvSpPr>
          <p:spPr>
            <a:xfrm>
              <a:off x="4446475" y="3047525"/>
              <a:ext cx="1082950" cy="2160925"/>
            </a:xfrm>
            <a:custGeom>
              <a:avLst/>
              <a:gdLst/>
              <a:ahLst/>
              <a:cxnLst/>
              <a:rect l="l" t="t" r="r" b="b"/>
              <a:pathLst>
                <a:path w="43318" h="86437" extrusionOk="0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1"/>
            <p:cNvSpPr/>
            <p:nvPr/>
          </p:nvSpPr>
          <p:spPr>
            <a:xfrm>
              <a:off x="4440025" y="3040425"/>
              <a:ext cx="1096950" cy="2175150"/>
            </a:xfrm>
            <a:custGeom>
              <a:avLst/>
              <a:gdLst/>
              <a:ahLst/>
              <a:cxnLst/>
              <a:rect l="l" t="t" r="r" b="b"/>
              <a:pathLst>
                <a:path w="43878" h="87006" extrusionOk="0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1"/>
            <p:cNvSpPr/>
            <p:nvPr/>
          </p:nvSpPr>
          <p:spPr>
            <a:xfrm>
              <a:off x="4963975" y="3405300"/>
              <a:ext cx="291075" cy="179850"/>
            </a:xfrm>
            <a:custGeom>
              <a:avLst/>
              <a:gdLst/>
              <a:ahLst/>
              <a:cxnLst/>
              <a:rect l="l" t="t" r="r" b="b"/>
              <a:pathLst>
                <a:path w="11643" h="7194" extrusionOk="0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1"/>
            <p:cNvSpPr/>
            <p:nvPr/>
          </p:nvSpPr>
          <p:spPr>
            <a:xfrm>
              <a:off x="4735375" y="3171050"/>
              <a:ext cx="199175" cy="10650"/>
            </a:xfrm>
            <a:custGeom>
              <a:avLst/>
              <a:gdLst/>
              <a:ahLst/>
              <a:cxnLst/>
              <a:rect l="l" t="t" r="r" b="b"/>
              <a:pathLst>
                <a:path w="7967" h="426" extrusionOk="0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1"/>
            <p:cNvSpPr/>
            <p:nvPr/>
          </p:nvSpPr>
          <p:spPr>
            <a:xfrm>
              <a:off x="5192400" y="3171050"/>
              <a:ext cx="84925" cy="10650"/>
            </a:xfrm>
            <a:custGeom>
              <a:avLst/>
              <a:gdLst/>
              <a:ahLst/>
              <a:cxnLst/>
              <a:rect l="l" t="t" r="r" b="b"/>
              <a:pathLst>
                <a:path w="3397" h="426" extrusionOk="0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1"/>
            <p:cNvSpPr/>
            <p:nvPr/>
          </p:nvSpPr>
          <p:spPr>
            <a:xfrm>
              <a:off x="4199325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1"/>
            <p:cNvSpPr/>
            <p:nvPr/>
          </p:nvSpPr>
          <p:spPr>
            <a:xfrm>
              <a:off x="5125700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1"/>
            <p:cNvSpPr/>
            <p:nvPr/>
          </p:nvSpPr>
          <p:spPr>
            <a:xfrm>
              <a:off x="4781725" y="1727075"/>
              <a:ext cx="440575" cy="143650"/>
            </a:xfrm>
            <a:custGeom>
              <a:avLst/>
              <a:gdLst/>
              <a:ahLst/>
              <a:cxnLst/>
              <a:rect l="l" t="t" r="r" b="b"/>
              <a:pathLst>
                <a:path w="17623" h="5746" extrusionOk="0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1"/>
            <p:cNvSpPr/>
            <p:nvPr/>
          </p:nvSpPr>
          <p:spPr>
            <a:xfrm>
              <a:off x="4772950" y="1719850"/>
              <a:ext cx="458075" cy="157950"/>
            </a:xfrm>
            <a:custGeom>
              <a:avLst/>
              <a:gdLst/>
              <a:ahLst/>
              <a:cxnLst/>
              <a:rect l="l" t="t" r="r" b="b"/>
              <a:pathLst>
                <a:path w="18323" h="6318" extrusionOk="0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1"/>
            <p:cNvSpPr/>
            <p:nvPr/>
          </p:nvSpPr>
          <p:spPr>
            <a:xfrm>
              <a:off x="5154275" y="1927700"/>
              <a:ext cx="518725" cy="985300"/>
            </a:xfrm>
            <a:custGeom>
              <a:avLst/>
              <a:gdLst/>
              <a:ahLst/>
              <a:cxnLst/>
              <a:rect l="l" t="t" r="r" b="b"/>
              <a:pathLst>
                <a:path w="20749" h="39412" extrusionOk="0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1"/>
            <p:cNvSpPr/>
            <p:nvPr/>
          </p:nvSpPr>
          <p:spPr>
            <a:xfrm>
              <a:off x="5146900" y="1920600"/>
              <a:ext cx="527025" cy="999500"/>
            </a:xfrm>
            <a:custGeom>
              <a:avLst/>
              <a:gdLst/>
              <a:ahLst/>
              <a:cxnLst/>
              <a:rect l="l" t="t" r="r" b="b"/>
              <a:pathLst>
                <a:path w="21081" h="39980" extrusionOk="0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1"/>
            <p:cNvSpPr/>
            <p:nvPr/>
          </p:nvSpPr>
          <p:spPr>
            <a:xfrm>
              <a:off x="4543950" y="1815650"/>
              <a:ext cx="918300" cy="1251350"/>
            </a:xfrm>
            <a:custGeom>
              <a:avLst/>
              <a:gdLst/>
              <a:ahLst/>
              <a:cxnLst/>
              <a:rect l="l" t="t" r="r" b="b"/>
              <a:pathLst>
                <a:path w="36732" h="50054" extrusionOk="0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1"/>
            <p:cNvSpPr/>
            <p:nvPr/>
          </p:nvSpPr>
          <p:spPr>
            <a:xfrm>
              <a:off x="4536625" y="1808450"/>
              <a:ext cx="933050" cy="1265625"/>
            </a:xfrm>
            <a:custGeom>
              <a:avLst/>
              <a:gdLst/>
              <a:ahLst/>
              <a:cxnLst/>
              <a:rect l="l" t="t" r="r" b="b"/>
              <a:pathLst>
                <a:path w="37322" h="50625" extrusionOk="0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1"/>
            <p:cNvSpPr/>
            <p:nvPr/>
          </p:nvSpPr>
          <p:spPr>
            <a:xfrm>
              <a:off x="5098750" y="2607025"/>
              <a:ext cx="76075" cy="61225"/>
            </a:xfrm>
            <a:custGeom>
              <a:avLst/>
              <a:gdLst/>
              <a:ahLst/>
              <a:cxnLst/>
              <a:rect l="l" t="t" r="r" b="b"/>
              <a:pathLst>
                <a:path w="3043" h="2449" extrusionOk="0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5213825" y="2219000"/>
              <a:ext cx="179225" cy="342950"/>
            </a:xfrm>
            <a:custGeom>
              <a:avLst/>
              <a:gdLst/>
              <a:ahLst/>
              <a:cxnLst/>
              <a:rect l="l" t="t" r="r" b="b"/>
              <a:pathLst>
                <a:path w="7169" h="13718" extrusionOk="0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5395900" y="2664750"/>
              <a:ext cx="165100" cy="82175"/>
            </a:xfrm>
            <a:custGeom>
              <a:avLst/>
              <a:gdLst/>
              <a:ahLst/>
              <a:cxnLst/>
              <a:rect l="l" t="t" r="r" b="b"/>
              <a:pathLst>
                <a:path w="6604" h="3287" extrusionOk="0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5375050" y="2662275"/>
              <a:ext cx="104575" cy="116525"/>
            </a:xfrm>
            <a:custGeom>
              <a:avLst/>
              <a:gdLst/>
              <a:ahLst/>
              <a:cxnLst/>
              <a:rect l="l" t="t" r="r" b="b"/>
              <a:pathLst>
                <a:path w="4183" h="4661" extrusionOk="0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3624925" y="1542075"/>
              <a:ext cx="1000550" cy="848475"/>
            </a:xfrm>
            <a:custGeom>
              <a:avLst/>
              <a:gdLst/>
              <a:ahLst/>
              <a:cxnLst/>
              <a:rect l="l" t="t" r="r" b="b"/>
              <a:pathLst>
                <a:path w="40022" h="33939" extrusionOk="0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3617100" y="1535000"/>
              <a:ext cx="1015025" cy="862625"/>
            </a:xfrm>
            <a:custGeom>
              <a:avLst/>
              <a:gdLst/>
              <a:ahLst/>
              <a:cxnLst/>
              <a:rect l="l" t="t" r="r" b="b"/>
              <a:pathLst>
                <a:path w="40601" h="34505" extrusionOk="0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4061850" y="2072550"/>
              <a:ext cx="56025" cy="127775"/>
            </a:xfrm>
            <a:custGeom>
              <a:avLst/>
              <a:gdLst/>
              <a:ahLst/>
              <a:cxnLst/>
              <a:rect l="l" t="t" r="r" b="b"/>
              <a:pathLst>
                <a:path w="2241" h="5111" extrusionOk="0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4016325" y="2118125"/>
              <a:ext cx="48075" cy="145975"/>
            </a:xfrm>
            <a:custGeom>
              <a:avLst/>
              <a:gdLst/>
              <a:ahLst/>
              <a:cxnLst/>
              <a:rect l="l" t="t" r="r" b="b"/>
              <a:pathLst>
                <a:path w="1923" h="5839" extrusionOk="0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4562225" y="2282075"/>
              <a:ext cx="202250" cy="177900"/>
            </a:xfrm>
            <a:custGeom>
              <a:avLst/>
              <a:gdLst/>
              <a:ahLst/>
              <a:cxnLst/>
              <a:rect l="l" t="t" r="r" b="b"/>
              <a:pathLst>
                <a:path w="8090" h="7116" extrusionOk="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4589600" y="2345875"/>
              <a:ext cx="193125" cy="214300"/>
            </a:xfrm>
            <a:custGeom>
              <a:avLst/>
              <a:gdLst/>
              <a:ahLst/>
              <a:cxnLst/>
              <a:rect l="l" t="t" r="r" b="b"/>
              <a:pathLst>
                <a:path w="7725" h="8572" extrusionOk="0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3653275" y="1616225"/>
              <a:ext cx="105450" cy="72550"/>
            </a:xfrm>
            <a:custGeom>
              <a:avLst/>
              <a:gdLst/>
              <a:ahLst/>
              <a:cxnLst/>
              <a:rect l="l" t="t" r="r" b="b"/>
              <a:pathLst>
                <a:path w="4218" h="2902" extrusionOk="0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3491600" y="1214750"/>
              <a:ext cx="282475" cy="394900"/>
            </a:xfrm>
            <a:custGeom>
              <a:avLst/>
              <a:gdLst/>
              <a:ahLst/>
              <a:cxnLst/>
              <a:rect l="l" t="t" r="r" b="b"/>
              <a:pathLst>
                <a:path w="11299" h="15796" extrusionOk="0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3483825" y="1207625"/>
              <a:ext cx="278975" cy="409100"/>
            </a:xfrm>
            <a:custGeom>
              <a:avLst/>
              <a:gdLst/>
              <a:ahLst/>
              <a:cxnLst/>
              <a:rect l="l" t="t" r="r" b="b"/>
              <a:pathLst>
                <a:path w="11159" h="16364" extrusionOk="0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3522725" y="1487225"/>
              <a:ext cx="49300" cy="62550"/>
            </a:xfrm>
            <a:custGeom>
              <a:avLst/>
              <a:gdLst/>
              <a:ahLst/>
              <a:cxnLst/>
              <a:rect l="l" t="t" r="r" b="b"/>
              <a:pathLst>
                <a:path w="1972" h="2502" extrusionOk="0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9DBE7AF-C318-4447-AF77-93772106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90" y="1911216"/>
            <a:ext cx="5834254" cy="32096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0" y="262832"/>
            <a:ext cx="6939151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dirty="0"/>
            </a:br>
            <a:r>
              <a:rPr lang="en-US" sz="1800" dirty="0"/>
              <a:t>Applying smote to balance the data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feature importance of the high classifier score (Random Forest)</a:t>
            </a:r>
            <a:br>
              <a:rPr lang="en-US" sz="1800" dirty="0"/>
            </a:br>
            <a:r>
              <a:rPr lang="en-US" sz="1800" dirty="0"/>
              <a:t> 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 idx="2"/>
          </p:nvPr>
        </p:nvSpPr>
        <p:spPr>
          <a:xfrm>
            <a:off x="148046" y="-182880"/>
            <a:ext cx="5382961" cy="927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Second Approach</a:t>
            </a:r>
            <a:endParaRPr sz="2800" dirty="0"/>
          </a:p>
        </p:txBody>
      </p:sp>
      <p:grpSp>
        <p:nvGrpSpPr>
          <p:cNvPr id="2089" name="Google Shape;2089;p51"/>
          <p:cNvGrpSpPr/>
          <p:nvPr/>
        </p:nvGrpSpPr>
        <p:grpSpPr>
          <a:xfrm>
            <a:off x="6791274" y="1992086"/>
            <a:ext cx="2766383" cy="3001402"/>
            <a:chOff x="1179935" y="-209451"/>
            <a:chExt cx="5745334" cy="5685426"/>
          </a:xfrm>
        </p:grpSpPr>
        <p:sp>
          <p:nvSpPr>
            <p:cNvPr id="2090" name="Google Shape;2090;p51"/>
            <p:cNvSpPr/>
            <p:nvPr/>
          </p:nvSpPr>
          <p:spPr>
            <a:xfrm>
              <a:off x="1179935" y="-209451"/>
              <a:ext cx="5745334" cy="4760386"/>
            </a:xfrm>
            <a:custGeom>
              <a:avLst/>
              <a:gdLst/>
              <a:ahLst/>
              <a:cxnLst/>
              <a:rect l="l" t="t" r="r" b="b"/>
              <a:pathLst>
                <a:path w="208202" h="172509" extrusionOk="0">
                  <a:moveTo>
                    <a:pt x="90297" y="0"/>
                  </a:moveTo>
                  <a:cubicBezTo>
                    <a:pt x="60081" y="0"/>
                    <a:pt x="29711" y="6469"/>
                    <a:pt x="13646" y="23022"/>
                  </a:cubicBezTo>
                  <a:cubicBezTo>
                    <a:pt x="13646" y="23022"/>
                    <a:pt x="3033" y="29085"/>
                    <a:pt x="1517" y="44245"/>
                  </a:cubicBezTo>
                  <a:cubicBezTo>
                    <a:pt x="1" y="59406"/>
                    <a:pt x="16677" y="80631"/>
                    <a:pt x="19204" y="99833"/>
                  </a:cubicBezTo>
                  <a:cubicBezTo>
                    <a:pt x="21730" y="119036"/>
                    <a:pt x="1517" y="123584"/>
                    <a:pt x="9603" y="147841"/>
                  </a:cubicBezTo>
                  <a:cubicBezTo>
                    <a:pt x="15216" y="164681"/>
                    <a:pt x="37392" y="172509"/>
                    <a:pt x="58037" y="172509"/>
                  </a:cubicBezTo>
                  <a:cubicBezTo>
                    <a:pt x="67129" y="172509"/>
                    <a:pt x="75924" y="170991"/>
                    <a:pt x="82877" y="168055"/>
                  </a:cubicBezTo>
                  <a:cubicBezTo>
                    <a:pt x="105618" y="158453"/>
                    <a:pt x="116230" y="134197"/>
                    <a:pt x="150088" y="134197"/>
                  </a:cubicBezTo>
                  <a:cubicBezTo>
                    <a:pt x="183946" y="134197"/>
                    <a:pt x="208202" y="118531"/>
                    <a:pt x="206181" y="83662"/>
                  </a:cubicBezTo>
                  <a:cubicBezTo>
                    <a:pt x="204160" y="48794"/>
                    <a:pt x="196580" y="38181"/>
                    <a:pt x="169290" y="17967"/>
                  </a:cubicBezTo>
                  <a:cubicBezTo>
                    <a:pt x="155147" y="7490"/>
                    <a:pt x="122811" y="0"/>
                    <a:pt x="90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1436950" y="5221775"/>
              <a:ext cx="4967025" cy="254200"/>
            </a:xfrm>
            <a:custGeom>
              <a:avLst/>
              <a:gdLst/>
              <a:ahLst/>
              <a:cxnLst/>
              <a:rect l="l" t="t" r="r" b="b"/>
              <a:pathLst>
                <a:path w="198681" h="10168" extrusionOk="0">
                  <a:moveTo>
                    <a:pt x="99341" y="0"/>
                  </a:moveTo>
                  <a:cubicBezTo>
                    <a:pt x="72994" y="0"/>
                    <a:pt x="47726" y="536"/>
                    <a:pt x="29096" y="1489"/>
                  </a:cubicBezTo>
                  <a:cubicBezTo>
                    <a:pt x="10467" y="2443"/>
                    <a:pt x="0" y="3736"/>
                    <a:pt x="0" y="5084"/>
                  </a:cubicBezTo>
                  <a:cubicBezTo>
                    <a:pt x="0" y="6432"/>
                    <a:pt x="10467" y="7724"/>
                    <a:pt x="29096" y="8679"/>
                  </a:cubicBezTo>
                  <a:cubicBezTo>
                    <a:pt x="47726" y="9632"/>
                    <a:pt x="72994" y="10167"/>
                    <a:pt x="99341" y="10167"/>
                  </a:cubicBezTo>
                  <a:cubicBezTo>
                    <a:pt x="125687" y="10167"/>
                    <a:pt x="150954" y="9632"/>
                    <a:pt x="169584" y="8679"/>
                  </a:cubicBezTo>
                  <a:cubicBezTo>
                    <a:pt x="188215" y="7724"/>
                    <a:pt x="198680" y="6432"/>
                    <a:pt x="198680" y="5084"/>
                  </a:cubicBezTo>
                  <a:cubicBezTo>
                    <a:pt x="198680" y="3736"/>
                    <a:pt x="188215" y="2443"/>
                    <a:pt x="169584" y="1489"/>
                  </a:cubicBezTo>
                  <a:cubicBezTo>
                    <a:pt x="150954" y="536"/>
                    <a:pt x="125687" y="0"/>
                    <a:pt x="99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1830725" y="499100"/>
              <a:ext cx="4045100" cy="2678700"/>
            </a:xfrm>
            <a:custGeom>
              <a:avLst/>
              <a:gdLst/>
              <a:ahLst/>
              <a:cxnLst/>
              <a:rect l="l" t="t" r="r" b="b"/>
              <a:pathLst>
                <a:path w="161804" h="107148" extrusionOk="0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2953725" y="803275"/>
              <a:ext cx="2811775" cy="2285975"/>
            </a:xfrm>
            <a:custGeom>
              <a:avLst/>
              <a:gdLst/>
              <a:ahLst/>
              <a:cxnLst/>
              <a:rect l="l" t="t" r="r" b="b"/>
              <a:pathLst>
                <a:path w="112471" h="91439" extrusionOk="0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3342350" y="1015575"/>
              <a:ext cx="407700" cy="827825"/>
            </a:xfrm>
            <a:custGeom>
              <a:avLst/>
              <a:gdLst/>
              <a:ahLst/>
              <a:cxnLst/>
              <a:rect l="l" t="t" r="r" b="b"/>
              <a:pathLst>
                <a:path w="16308" h="33113" extrusionOk="0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5361625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4148400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950050" y="2262200"/>
              <a:ext cx="798775" cy="411500"/>
            </a:xfrm>
            <a:custGeom>
              <a:avLst/>
              <a:gdLst/>
              <a:ahLst/>
              <a:cxnLst/>
              <a:rect l="l" t="t" r="r" b="b"/>
              <a:pathLst>
                <a:path w="31951" h="16460" extrusionOk="0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1837825" y="506225"/>
              <a:ext cx="4030850" cy="258950"/>
            </a:xfrm>
            <a:custGeom>
              <a:avLst/>
              <a:gdLst/>
              <a:ahLst/>
              <a:cxnLst/>
              <a:rect l="l" t="t" r="r" b="b"/>
              <a:pathLst>
                <a:path w="161234" h="10358" extrusionOk="0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1830725" y="499100"/>
              <a:ext cx="4045100" cy="273175"/>
            </a:xfrm>
            <a:custGeom>
              <a:avLst/>
              <a:gdLst/>
              <a:ahLst/>
              <a:cxnLst/>
              <a:rect l="l" t="t" r="r" b="b"/>
              <a:pathLst>
                <a:path w="161804" h="10927" extrusionOk="0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2946650" y="796150"/>
              <a:ext cx="2825925" cy="2300175"/>
            </a:xfrm>
            <a:custGeom>
              <a:avLst/>
              <a:gdLst/>
              <a:ahLst/>
              <a:cxnLst/>
              <a:rect l="l" t="t" r="r" b="b"/>
              <a:pathLst>
                <a:path w="113037" h="92007" extrusionOk="0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33417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37445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1"/>
            <p:cNvSpPr/>
            <p:nvPr/>
          </p:nvSpPr>
          <p:spPr>
            <a:xfrm>
              <a:off x="414732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1"/>
            <p:cNvSpPr/>
            <p:nvPr/>
          </p:nvSpPr>
          <p:spPr>
            <a:xfrm>
              <a:off x="45500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49528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535560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1"/>
            <p:cNvSpPr/>
            <p:nvPr/>
          </p:nvSpPr>
          <p:spPr>
            <a:xfrm>
              <a:off x="2953725" y="1024225"/>
              <a:ext cx="2811775" cy="25"/>
            </a:xfrm>
            <a:custGeom>
              <a:avLst/>
              <a:gdLst/>
              <a:ahLst/>
              <a:cxnLst/>
              <a:rect l="l" t="t" r="r" b="b"/>
              <a:pathLst>
                <a:path w="112471" h="1" extrusionOk="0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1"/>
            <p:cNvSpPr/>
            <p:nvPr/>
          </p:nvSpPr>
          <p:spPr>
            <a:xfrm>
              <a:off x="2947075" y="101712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1"/>
            <p:cNvSpPr/>
            <p:nvPr/>
          </p:nvSpPr>
          <p:spPr>
            <a:xfrm>
              <a:off x="2947050" y="142860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1"/>
            <p:cNvSpPr/>
            <p:nvPr/>
          </p:nvSpPr>
          <p:spPr>
            <a:xfrm>
              <a:off x="2947075" y="184007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2947050" y="2251575"/>
              <a:ext cx="2825950" cy="14200"/>
            </a:xfrm>
            <a:custGeom>
              <a:avLst/>
              <a:gdLst/>
              <a:ahLst/>
              <a:cxnLst/>
              <a:rect l="l" t="t" r="r" b="b"/>
              <a:pathLst>
                <a:path w="113038" h="568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1"/>
            <p:cNvSpPr/>
            <p:nvPr/>
          </p:nvSpPr>
          <p:spPr>
            <a:xfrm>
              <a:off x="2947075" y="266305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1"/>
            <p:cNvSpPr/>
            <p:nvPr/>
          </p:nvSpPr>
          <p:spPr>
            <a:xfrm>
              <a:off x="19936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2118150" y="91835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224270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2365425" y="9183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249175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261627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27408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19936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2118150" y="1032300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224270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2365425" y="10323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249175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261627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27408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19936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2118150" y="1146225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224270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1"/>
            <p:cNvSpPr/>
            <p:nvPr/>
          </p:nvSpPr>
          <p:spPr>
            <a:xfrm>
              <a:off x="2365425" y="114620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1"/>
            <p:cNvSpPr/>
            <p:nvPr/>
          </p:nvSpPr>
          <p:spPr>
            <a:xfrm>
              <a:off x="249175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1"/>
            <p:cNvSpPr/>
            <p:nvPr/>
          </p:nvSpPr>
          <p:spPr>
            <a:xfrm>
              <a:off x="261627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1"/>
            <p:cNvSpPr/>
            <p:nvPr/>
          </p:nvSpPr>
          <p:spPr>
            <a:xfrm>
              <a:off x="27408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1"/>
            <p:cNvSpPr/>
            <p:nvPr/>
          </p:nvSpPr>
          <p:spPr>
            <a:xfrm>
              <a:off x="19918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1"/>
            <p:cNvSpPr/>
            <p:nvPr/>
          </p:nvSpPr>
          <p:spPr>
            <a:xfrm>
              <a:off x="211637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1"/>
            <p:cNvSpPr/>
            <p:nvPr/>
          </p:nvSpPr>
          <p:spPr>
            <a:xfrm>
              <a:off x="224087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1"/>
            <p:cNvSpPr/>
            <p:nvPr/>
          </p:nvSpPr>
          <p:spPr>
            <a:xfrm>
              <a:off x="236542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1"/>
            <p:cNvSpPr/>
            <p:nvPr/>
          </p:nvSpPr>
          <p:spPr>
            <a:xfrm>
              <a:off x="2489950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1"/>
            <p:cNvSpPr/>
            <p:nvPr/>
          </p:nvSpPr>
          <p:spPr>
            <a:xfrm>
              <a:off x="2614500" y="1260150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1"/>
            <p:cNvSpPr/>
            <p:nvPr/>
          </p:nvSpPr>
          <p:spPr>
            <a:xfrm>
              <a:off x="27390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1"/>
            <p:cNvSpPr/>
            <p:nvPr/>
          </p:nvSpPr>
          <p:spPr>
            <a:xfrm>
              <a:off x="19918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1"/>
            <p:cNvSpPr/>
            <p:nvPr/>
          </p:nvSpPr>
          <p:spPr>
            <a:xfrm>
              <a:off x="211637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1"/>
            <p:cNvSpPr/>
            <p:nvPr/>
          </p:nvSpPr>
          <p:spPr>
            <a:xfrm>
              <a:off x="224087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1"/>
            <p:cNvSpPr/>
            <p:nvPr/>
          </p:nvSpPr>
          <p:spPr>
            <a:xfrm>
              <a:off x="236542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1"/>
            <p:cNvSpPr/>
            <p:nvPr/>
          </p:nvSpPr>
          <p:spPr>
            <a:xfrm>
              <a:off x="2489950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1"/>
            <p:cNvSpPr/>
            <p:nvPr/>
          </p:nvSpPr>
          <p:spPr>
            <a:xfrm>
              <a:off x="2614500" y="1374100"/>
              <a:ext cx="47075" cy="45300"/>
            </a:xfrm>
            <a:custGeom>
              <a:avLst/>
              <a:gdLst/>
              <a:ahLst/>
              <a:cxnLst/>
              <a:rect l="l" t="t" r="r" b="b"/>
              <a:pathLst>
                <a:path w="1883" h="1812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1"/>
            <p:cNvSpPr/>
            <p:nvPr/>
          </p:nvSpPr>
          <p:spPr>
            <a:xfrm>
              <a:off x="27390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1"/>
            <p:cNvSpPr/>
            <p:nvPr/>
          </p:nvSpPr>
          <p:spPr>
            <a:xfrm>
              <a:off x="19918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1"/>
            <p:cNvSpPr/>
            <p:nvPr/>
          </p:nvSpPr>
          <p:spPr>
            <a:xfrm>
              <a:off x="211637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1"/>
            <p:cNvSpPr/>
            <p:nvPr/>
          </p:nvSpPr>
          <p:spPr>
            <a:xfrm>
              <a:off x="224087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1"/>
            <p:cNvSpPr/>
            <p:nvPr/>
          </p:nvSpPr>
          <p:spPr>
            <a:xfrm>
              <a:off x="236542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1"/>
            <p:cNvSpPr/>
            <p:nvPr/>
          </p:nvSpPr>
          <p:spPr>
            <a:xfrm>
              <a:off x="2489950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1"/>
            <p:cNvSpPr/>
            <p:nvPr/>
          </p:nvSpPr>
          <p:spPr>
            <a:xfrm>
              <a:off x="2614500" y="1488025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1"/>
            <p:cNvSpPr/>
            <p:nvPr/>
          </p:nvSpPr>
          <p:spPr>
            <a:xfrm>
              <a:off x="27390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1"/>
            <p:cNvSpPr/>
            <p:nvPr/>
          </p:nvSpPr>
          <p:spPr>
            <a:xfrm>
              <a:off x="1988475" y="175647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1"/>
            <p:cNvSpPr/>
            <p:nvPr/>
          </p:nvSpPr>
          <p:spPr>
            <a:xfrm>
              <a:off x="1988475" y="199152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1"/>
            <p:cNvSpPr/>
            <p:nvPr/>
          </p:nvSpPr>
          <p:spPr>
            <a:xfrm>
              <a:off x="1987625" y="2226550"/>
              <a:ext cx="362950" cy="14225"/>
            </a:xfrm>
            <a:custGeom>
              <a:avLst/>
              <a:gdLst/>
              <a:ahLst/>
              <a:cxnLst/>
              <a:rect l="l" t="t" r="r" b="b"/>
              <a:pathLst>
                <a:path w="14518" h="569" extrusionOk="0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1"/>
            <p:cNvSpPr/>
            <p:nvPr/>
          </p:nvSpPr>
          <p:spPr>
            <a:xfrm>
              <a:off x="4707650" y="1162225"/>
              <a:ext cx="434275" cy="598325"/>
            </a:xfrm>
            <a:custGeom>
              <a:avLst/>
              <a:gdLst/>
              <a:ahLst/>
              <a:cxnLst/>
              <a:rect l="l" t="t" r="r" b="b"/>
              <a:pathLst>
                <a:path w="17371" h="23933" extrusionOk="0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1"/>
            <p:cNvSpPr/>
            <p:nvPr/>
          </p:nvSpPr>
          <p:spPr>
            <a:xfrm>
              <a:off x="4702350" y="1155125"/>
              <a:ext cx="446900" cy="612525"/>
            </a:xfrm>
            <a:custGeom>
              <a:avLst/>
              <a:gdLst/>
              <a:ahLst/>
              <a:cxnLst/>
              <a:rect l="l" t="t" r="r" b="b"/>
              <a:pathLst>
                <a:path w="17876" h="24501" extrusionOk="0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1"/>
            <p:cNvSpPr/>
            <p:nvPr/>
          </p:nvSpPr>
          <p:spPr>
            <a:xfrm>
              <a:off x="4660275" y="1011275"/>
              <a:ext cx="612600" cy="600325"/>
            </a:xfrm>
            <a:custGeom>
              <a:avLst/>
              <a:gdLst/>
              <a:ahLst/>
              <a:cxnLst/>
              <a:rect l="l" t="t" r="r" b="b"/>
              <a:pathLst>
                <a:path w="24504" h="24013" extrusionOk="0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1"/>
            <p:cNvSpPr/>
            <p:nvPr/>
          </p:nvSpPr>
          <p:spPr>
            <a:xfrm>
              <a:off x="4692250" y="1004200"/>
              <a:ext cx="587825" cy="614425"/>
            </a:xfrm>
            <a:custGeom>
              <a:avLst/>
              <a:gdLst/>
              <a:ahLst/>
              <a:cxnLst/>
              <a:rect l="l" t="t" r="r" b="b"/>
              <a:pathLst>
                <a:path w="23513" h="24577" extrusionOk="0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1"/>
            <p:cNvSpPr/>
            <p:nvPr/>
          </p:nvSpPr>
          <p:spPr>
            <a:xfrm>
              <a:off x="4863625" y="1358700"/>
              <a:ext cx="69050" cy="172750"/>
            </a:xfrm>
            <a:custGeom>
              <a:avLst/>
              <a:gdLst/>
              <a:ahLst/>
              <a:cxnLst/>
              <a:rect l="l" t="t" r="r" b="b"/>
              <a:pathLst>
                <a:path w="2762" h="6910" extrusionOk="0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1"/>
            <p:cNvSpPr/>
            <p:nvPr/>
          </p:nvSpPr>
          <p:spPr>
            <a:xfrm>
              <a:off x="4861750" y="1351575"/>
              <a:ext cx="77975" cy="186950"/>
            </a:xfrm>
            <a:custGeom>
              <a:avLst/>
              <a:gdLst/>
              <a:ahLst/>
              <a:cxnLst/>
              <a:rect l="l" t="t" r="r" b="b"/>
              <a:pathLst>
                <a:path w="3119" h="7478" extrusionOk="0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1"/>
            <p:cNvSpPr/>
            <p:nvPr/>
          </p:nvSpPr>
          <p:spPr>
            <a:xfrm>
              <a:off x="4446475" y="3047525"/>
              <a:ext cx="1082950" cy="2160925"/>
            </a:xfrm>
            <a:custGeom>
              <a:avLst/>
              <a:gdLst/>
              <a:ahLst/>
              <a:cxnLst/>
              <a:rect l="l" t="t" r="r" b="b"/>
              <a:pathLst>
                <a:path w="43318" h="86437" extrusionOk="0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1"/>
            <p:cNvSpPr/>
            <p:nvPr/>
          </p:nvSpPr>
          <p:spPr>
            <a:xfrm>
              <a:off x="4440025" y="3040425"/>
              <a:ext cx="1096950" cy="2175150"/>
            </a:xfrm>
            <a:custGeom>
              <a:avLst/>
              <a:gdLst/>
              <a:ahLst/>
              <a:cxnLst/>
              <a:rect l="l" t="t" r="r" b="b"/>
              <a:pathLst>
                <a:path w="43878" h="87006" extrusionOk="0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1"/>
            <p:cNvSpPr/>
            <p:nvPr/>
          </p:nvSpPr>
          <p:spPr>
            <a:xfrm>
              <a:off x="4963975" y="3405300"/>
              <a:ext cx="291075" cy="179850"/>
            </a:xfrm>
            <a:custGeom>
              <a:avLst/>
              <a:gdLst/>
              <a:ahLst/>
              <a:cxnLst/>
              <a:rect l="l" t="t" r="r" b="b"/>
              <a:pathLst>
                <a:path w="11643" h="7194" extrusionOk="0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1"/>
            <p:cNvSpPr/>
            <p:nvPr/>
          </p:nvSpPr>
          <p:spPr>
            <a:xfrm>
              <a:off x="4735375" y="3171050"/>
              <a:ext cx="199175" cy="10650"/>
            </a:xfrm>
            <a:custGeom>
              <a:avLst/>
              <a:gdLst/>
              <a:ahLst/>
              <a:cxnLst/>
              <a:rect l="l" t="t" r="r" b="b"/>
              <a:pathLst>
                <a:path w="7967" h="426" extrusionOk="0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1"/>
            <p:cNvSpPr/>
            <p:nvPr/>
          </p:nvSpPr>
          <p:spPr>
            <a:xfrm>
              <a:off x="5192400" y="3171050"/>
              <a:ext cx="84925" cy="10650"/>
            </a:xfrm>
            <a:custGeom>
              <a:avLst/>
              <a:gdLst/>
              <a:ahLst/>
              <a:cxnLst/>
              <a:rect l="l" t="t" r="r" b="b"/>
              <a:pathLst>
                <a:path w="3397" h="426" extrusionOk="0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1"/>
            <p:cNvSpPr/>
            <p:nvPr/>
          </p:nvSpPr>
          <p:spPr>
            <a:xfrm>
              <a:off x="4199325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1"/>
            <p:cNvSpPr/>
            <p:nvPr/>
          </p:nvSpPr>
          <p:spPr>
            <a:xfrm>
              <a:off x="5125700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1"/>
            <p:cNvSpPr/>
            <p:nvPr/>
          </p:nvSpPr>
          <p:spPr>
            <a:xfrm>
              <a:off x="4781725" y="1727075"/>
              <a:ext cx="440575" cy="143650"/>
            </a:xfrm>
            <a:custGeom>
              <a:avLst/>
              <a:gdLst/>
              <a:ahLst/>
              <a:cxnLst/>
              <a:rect l="l" t="t" r="r" b="b"/>
              <a:pathLst>
                <a:path w="17623" h="5746" extrusionOk="0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1"/>
            <p:cNvSpPr/>
            <p:nvPr/>
          </p:nvSpPr>
          <p:spPr>
            <a:xfrm>
              <a:off x="4772950" y="1719850"/>
              <a:ext cx="458075" cy="157950"/>
            </a:xfrm>
            <a:custGeom>
              <a:avLst/>
              <a:gdLst/>
              <a:ahLst/>
              <a:cxnLst/>
              <a:rect l="l" t="t" r="r" b="b"/>
              <a:pathLst>
                <a:path w="18323" h="6318" extrusionOk="0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1"/>
            <p:cNvSpPr/>
            <p:nvPr/>
          </p:nvSpPr>
          <p:spPr>
            <a:xfrm>
              <a:off x="5154275" y="1927700"/>
              <a:ext cx="518725" cy="985300"/>
            </a:xfrm>
            <a:custGeom>
              <a:avLst/>
              <a:gdLst/>
              <a:ahLst/>
              <a:cxnLst/>
              <a:rect l="l" t="t" r="r" b="b"/>
              <a:pathLst>
                <a:path w="20749" h="39412" extrusionOk="0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1"/>
            <p:cNvSpPr/>
            <p:nvPr/>
          </p:nvSpPr>
          <p:spPr>
            <a:xfrm>
              <a:off x="5146900" y="1920600"/>
              <a:ext cx="527025" cy="999500"/>
            </a:xfrm>
            <a:custGeom>
              <a:avLst/>
              <a:gdLst/>
              <a:ahLst/>
              <a:cxnLst/>
              <a:rect l="l" t="t" r="r" b="b"/>
              <a:pathLst>
                <a:path w="21081" h="39980" extrusionOk="0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1"/>
            <p:cNvSpPr/>
            <p:nvPr/>
          </p:nvSpPr>
          <p:spPr>
            <a:xfrm>
              <a:off x="4543950" y="1815650"/>
              <a:ext cx="918300" cy="1251350"/>
            </a:xfrm>
            <a:custGeom>
              <a:avLst/>
              <a:gdLst/>
              <a:ahLst/>
              <a:cxnLst/>
              <a:rect l="l" t="t" r="r" b="b"/>
              <a:pathLst>
                <a:path w="36732" h="50054" extrusionOk="0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1"/>
            <p:cNvSpPr/>
            <p:nvPr/>
          </p:nvSpPr>
          <p:spPr>
            <a:xfrm>
              <a:off x="4536625" y="1808450"/>
              <a:ext cx="933050" cy="1265625"/>
            </a:xfrm>
            <a:custGeom>
              <a:avLst/>
              <a:gdLst/>
              <a:ahLst/>
              <a:cxnLst/>
              <a:rect l="l" t="t" r="r" b="b"/>
              <a:pathLst>
                <a:path w="37322" h="50625" extrusionOk="0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1"/>
            <p:cNvSpPr/>
            <p:nvPr/>
          </p:nvSpPr>
          <p:spPr>
            <a:xfrm>
              <a:off x="5098750" y="2607025"/>
              <a:ext cx="76075" cy="61225"/>
            </a:xfrm>
            <a:custGeom>
              <a:avLst/>
              <a:gdLst/>
              <a:ahLst/>
              <a:cxnLst/>
              <a:rect l="l" t="t" r="r" b="b"/>
              <a:pathLst>
                <a:path w="3043" h="2449" extrusionOk="0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5213825" y="2219000"/>
              <a:ext cx="179225" cy="342950"/>
            </a:xfrm>
            <a:custGeom>
              <a:avLst/>
              <a:gdLst/>
              <a:ahLst/>
              <a:cxnLst/>
              <a:rect l="l" t="t" r="r" b="b"/>
              <a:pathLst>
                <a:path w="7169" h="13718" extrusionOk="0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5395900" y="2664750"/>
              <a:ext cx="165100" cy="82175"/>
            </a:xfrm>
            <a:custGeom>
              <a:avLst/>
              <a:gdLst/>
              <a:ahLst/>
              <a:cxnLst/>
              <a:rect l="l" t="t" r="r" b="b"/>
              <a:pathLst>
                <a:path w="6604" h="3287" extrusionOk="0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5375050" y="2662275"/>
              <a:ext cx="104575" cy="116525"/>
            </a:xfrm>
            <a:custGeom>
              <a:avLst/>
              <a:gdLst/>
              <a:ahLst/>
              <a:cxnLst/>
              <a:rect l="l" t="t" r="r" b="b"/>
              <a:pathLst>
                <a:path w="4183" h="4661" extrusionOk="0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3624925" y="1542075"/>
              <a:ext cx="1000550" cy="848475"/>
            </a:xfrm>
            <a:custGeom>
              <a:avLst/>
              <a:gdLst/>
              <a:ahLst/>
              <a:cxnLst/>
              <a:rect l="l" t="t" r="r" b="b"/>
              <a:pathLst>
                <a:path w="40022" h="33939" extrusionOk="0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3617100" y="1535000"/>
              <a:ext cx="1015025" cy="862625"/>
            </a:xfrm>
            <a:custGeom>
              <a:avLst/>
              <a:gdLst/>
              <a:ahLst/>
              <a:cxnLst/>
              <a:rect l="l" t="t" r="r" b="b"/>
              <a:pathLst>
                <a:path w="40601" h="34505" extrusionOk="0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4061850" y="2072550"/>
              <a:ext cx="56025" cy="127775"/>
            </a:xfrm>
            <a:custGeom>
              <a:avLst/>
              <a:gdLst/>
              <a:ahLst/>
              <a:cxnLst/>
              <a:rect l="l" t="t" r="r" b="b"/>
              <a:pathLst>
                <a:path w="2241" h="5111" extrusionOk="0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4016325" y="2118125"/>
              <a:ext cx="48075" cy="145975"/>
            </a:xfrm>
            <a:custGeom>
              <a:avLst/>
              <a:gdLst/>
              <a:ahLst/>
              <a:cxnLst/>
              <a:rect l="l" t="t" r="r" b="b"/>
              <a:pathLst>
                <a:path w="1923" h="5839" extrusionOk="0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4562225" y="2282075"/>
              <a:ext cx="202250" cy="177900"/>
            </a:xfrm>
            <a:custGeom>
              <a:avLst/>
              <a:gdLst/>
              <a:ahLst/>
              <a:cxnLst/>
              <a:rect l="l" t="t" r="r" b="b"/>
              <a:pathLst>
                <a:path w="8090" h="7116" extrusionOk="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4589600" y="2345875"/>
              <a:ext cx="193125" cy="214300"/>
            </a:xfrm>
            <a:custGeom>
              <a:avLst/>
              <a:gdLst/>
              <a:ahLst/>
              <a:cxnLst/>
              <a:rect l="l" t="t" r="r" b="b"/>
              <a:pathLst>
                <a:path w="7725" h="8572" extrusionOk="0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3653275" y="1616225"/>
              <a:ext cx="105450" cy="72550"/>
            </a:xfrm>
            <a:custGeom>
              <a:avLst/>
              <a:gdLst/>
              <a:ahLst/>
              <a:cxnLst/>
              <a:rect l="l" t="t" r="r" b="b"/>
              <a:pathLst>
                <a:path w="4218" h="2902" extrusionOk="0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3491600" y="1214750"/>
              <a:ext cx="282475" cy="394900"/>
            </a:xfrm>
            <a:custGeom>
              <a:avLst/>
              <a:gdLst/>
              <a:ahLst/>
              <a:cxnLst/>
              <a:rect l="l" t="t" r="r" b="b"/>
              <a:pathLst>
                <a:path w="11299" h="15796" extrusionOk="0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3483825" y="1207625"/>
              <a:ext cx="278975" cy="409100"/>
            </a:xfrm>
            <a:custGeom>
              <a:avLst/>
              <a:gdLst/>
              <a:ahLst/>
              <a:cxnLst/>
              <a:rect l="l" t="t" r="r" b="b"/>
              <a:pathLst>
                <a:path w="11159" h="16364" extrusionOk="0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3522725" y="1487225"/>
              <a:ext cx="49300" cy="62550"/>
            </a:xfrm>
            <a:custGeom>
              <a:avLst/>
              <a:gdLst/>
              <a:ahLst/>
              <a:cxnLst/>
              <a:rect l="l" t="t" r="r" b="b"/>
              <a:pathLst>
                <a:path w="1972" h="2502" extrusionOk="0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898D25-0DBB-2744-AE7D-17036E95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3" y="1739668"/>
            <a:ext cx="5662539" cy="32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69223"/>
      </p:ext>
    </p:extLst>
  </p:cSld>
  <p:clrMapOvr>
    <a:masterClrMapping/>
  </p:clrMapOvr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354</Words>
  <Application>Microsoft Macintosh PowerPoint</Application>
  <PresentationFormat>On-screen Show (16:9)</PresentationFormat>
  <Paragraphs>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Helvetica Neue</vt:lpstr>
      <vt:lpstr>Viga</vt:lpstr>
      <vt:lpstr>DM Sans</vt:lpstr>
      <vt:lpstr>Cyber Security Business Plan</vt:lpstr>
      <vt:lpstr>Phishing Websites Classification</vt:lpstr>
      <vt:lpstr>WorkFlow Plan</vt:lpstr>
      <vt:lpstr>Is this link trusted?</vt:lpstr>
      <vt:lpstr>Data Exploration and pre-processing</vt:lpstr>
      <vt:lpstr>Data Exploration and pre-processing</vt:lpstr>
      <vt:lpstr>Design</vt:lpstr>
      <vt:lpstr>3 Approaches</vt:lpstr>
      <vt:lpstr>  Applying classifiers without scaling and modifying the data   feature importance of the high classifier score (Random Forest)  </vt:lpstr>
      <vt:lpstr> Applying smote to balance the data  feature importance of the high classifier score (Random Forest)   </vt:lpstr>
      <vt:lpstr>  Balance the data and then scale  feature importance of the high classifier score (Random Forest)  </vt:lpstr>
      <vt:lpstr>Model Evaluation</vt:lpstr>
      <vt:lpstr>Metrics results </vt:lpstr>
      <vt:lpstr>ROC curves visualization </vt:lpstr>
      <vt:lpstr>After All..</vt:lpstr>
      <vt:lpstr>In the End..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Websites Classification</dc:title>
  <cp:lastModifiedBy>Mac lap</cp:lastModifiedBy>
  <cp:revision>30</cp:revision>
  <dcterms:modified xsi:type="dcterms:W3CDTF">2021-12-19T09:08:44Z</dcterms:modified>
</cp:coreProperties>
</file>